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media/image297.jpg" ContentType="image/jpeg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5" r:id="rId74"/>
    <p:sldId id="333" r:id="rId75"/>
    <p:sldId id="337" r:id="rId76"/>
    <p:sldId id="338" r:id="rId77"/>
    <p:sldId id="339" r:id="rId78"/>
    <p:sldId id="340" r:id="rId79"/>
    <p:sldId id="341" r:id="rId80"/>
    <p:sldId id="342" r:id="rId81"/>
    <p:sldId id="349" r:id="rId82"/>
    <p:sldId id="343" r:id="rId83"/>
    <p:sldId id="344" r:id="rId84"/>
    <p:sldId id="334" r:id="rId85"/>
    <p:sldId id="336" r:id="rId86"/>
    <p:sldId id="350" r:id="rId87"/>
    <p:sldId id="345" r:id="rId88"/>
    <p:sldId id="346" r:id="rId89"/>
    <p:sldId id="347" r:id="rId90"/>
    <p:sldId id="348" r:id="rId91"/>
    <p:sldId id="363" r:id="rId92"/>
    <p:sldId id="351" r:id="rId93"/>
    <p:sldId id="364" r:id="rId94"/>
    <p:sldId id="358" r:id="rId95"/>
    <p:sldId id="352" r:id="rId96"/>
    <p:sldId id="353" r:id="rId97"/>
    <p:sldId id="365" r:id="rId98"/>
    <p:sldId id="354" r:id="rId99"/>
    <p:sldId id="355" r:id="rId100"/>
    <p:sldId id="356" r:id="rId101"/>
    <p:sldId id="366" r:id="rId102"/>
    <p:sldId id="359" r:id="rId103"/>
    <p:sldId id="367" r:id="rId104"/>
    <p:sldId id="368" r:id="rId105"/>
    <p:sldId id="357" r:id="rId106"/>
    <p:sldId id="369" r:id="rId107"/>
    <p:sldId id="360" r:id="rId108"/>
    <p:sldId id="362" r:id="rId109"/>
    <p:sldId id="361" r:id="rId110"/>
    <p:sldId id="376" r:id="rId111"/>
    <p:sldId id="377" r:id="rId112"/>
    <p:sldId id="378" r:id="rId113"/>
    <p:sldId id="370" r:id="rId114"/>
    <p:sldId id="371" r:id="rId115"/>
    <p:sldId id="372" r:id="rId116"/>
    <p:sldId id="379" r:id="rId117"/>
    <p:sldId id="373" r:id="rId118"/>
    <p:sldId id="380" r:id="rId119"/>
    <p:sldId id="381" r:id="rId120"/>
    <p:sldId id="382" r:id="rId121"/>
    <p:sldId id="383" r:id="rId122"/>
    <p:sldId id="374" r:id="rId123"/>
    <p:sldId id="384" r:id="rId124"/>
    <p:sldId id="375" r:id="rId125"/>
    <p:sldId id="387" r:id="rId126"/>
    <p:sldId id="385" r:id="rId127"/>
    <p:sldId id="388" r:id="rId128"/>
    <p:sldId id="389" r:id="rId129"/>
    <p:sldId id="386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0000FF"/>
    <a:srgbClr val="3333FF"/>
    <a:srgbClr val="FF99CC"/>
    <a:srgbClr val="66FFFF"/>
    <a:srgbClr val="E7F0F9"/>
    <a:srgbClr val="FF5050"/>
    <a:srgbClr val="EEEEEE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DBF54-44C0-4900-A7C4-58B1334BE15B}" v="372" dt="2022-11-03T20:33:09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3084" autoAdjust="0"/>
  </p:normalViewPr>
  <p:slideViewPr>
    <p:cSldViewPr snapToGrid="0">
      <p:cViewPr varScale="1">
        <p:scale>
          <a:sx n="106" d="100"/>
          <a:sy n="106" d="100"/>
        </p:scale>
        <p:origin x="1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408DBF54-44C0-4900-A7C4-58B1334BE15B}"/>
    <pc:docChg chg="undo redo custSel addSld delSld modSld sldOrd">
      <pc:chgData name="Francisco Valentin Ramirez Cuevas" userId="e79bf063-6348-4b44-8f45-581164b14c81" providerId="ADAL" clId="{408DBF54-44C0-4900-A7C4-58B1334BE15B}" dt="2022-11-03T20:33:09.189" v="1573" actId="1076"/>
      <pc:docMkLst>
        <pc:docMk/>
      </pc:docMkLst>
      <pc:sldChg chg="addSp delSp modSp mod">
        <pc:chgData name="Francisco Valentin Ramirez Cuevas" userId="e79bf063-6348-4b44-8f45-581164b14c81" providerId="ADAL" clId="{408DBF54-44C0-4900-A7C4-58B1334BE15B}" dt="2022-11-03T14:40:11.873" v="669" actId="478"/>
        <pc:sldMkLst>
          <pc:docMk/>
          <pc:sldMk cId="3622600752" sldId="370"/>
        </pc:sldMkLst>
        <pc:picChg chg="del">
          <ac:chgData name="Francisco Valentin Ramirez Cuevas" userId="e79bf063-6348-4b44-8f45-581164b14c81" providerId="ADAL" clId="{408DBF54-44C0-4900-A7C4-58B1334BE15B}" dt="2022-11-03T14:40:11.873" v="669" actId="478"/>
          <ac:picMkLst>
            <pc:docMk/>
            <pc:sldMk cId="3622600752" sldId="370"/>
            <ac:picMk id="3" creationId="{F171AD74-CC69-40ED-B269-E7B7CF2DCC82}"/>
          </ac:picMkLst>
        </pc:picChg>
        <pc:picChg chg="mod">
          <ac:chgData name="Francisco Valentin Ramirez Cuevas" userId="e79bf063-6348-4b44-8f45-581164b14c81" providerId="ADAL" clId="{408DBF54-44C0-4900-A7C4-58B1334BE15B}" dt="2022-11-03T14:29:17.762" v="603" actId="14100"/>
          <ac:picMkLst>
            <pc:docMk/>
            <pc:sldMk cId="3622600752" sldId="370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408DBF54-44C0-4900-A7C4-58B1334BE15B}" dt="2022-11-03T14:11:57.418" v="203" actId="21"/>
          <ac:picMkLst>
            <pc:docMk/>
            <pc:sldMk cId="3622600752" sldId="370"/>
            <ac:picMk id="3074" creationId="{EA08DB04-25BA-9E84-9F10-C10CB6C3A99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57:16.465" v="747" actId="1076"/>
        <pc:sldMkLst>
          <pc:docMk/>
          <pc:sldMk cId="1631898925" sldId="371"/>
        </pc:sldMkLst>
        <pc:picChg chg="add del mod">
          <ac:chgData name="Francisco Valentin Ramirez Cuevas" userId="e79bf063-6348-4b44-8f45-581164b14c81" providerId="ADAL" clId="{408DBF54-44C0-4900-A7C4-58B1334BE15B}" dt="2022-11-03T14:54:36.464" v="715" actId="478"/>
          <ac:picMkLst>
            <pc:docMk/>
            <pc:sldMk cId="1631898925" sldId="371"/>
            <ac:picMk id="2" creationId="{27F1DB6F-28E5-3A77-BE38-70FCC3A5F4B6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6.465" v="747" actId="1076"/>
          <ac:picMkLst>
            <pc:docMk/>
            <pc:sldMk cId="1631898925" sldId="371"/>
            <ac:picMk id="3" creationId="{CCD62232-ED26-5392-C561-3F5BD74FE2A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57:07.901" v="744" actId="14100"/>
          <ac:picMkLst>
            <pc:docMk/>
            <pc:sldMk cId="1631898925" sldId="371"/>
            <ac:picMk id="4" creationId="{82E68647-D73F-B90A-AF9D-D5D1A24ECCB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4:38.140" v="716" actId="478"/>
          <ac:picMkLst>
            <pc:docMk/>
            <pc:sldMk cId="1631898925" sldId="371"/>
            <ac:picMk id="7" creationId="{2AB3CA31-14FD-4551-8ACF-4BE9874CDB76}"/>
          </ac:picMkLst>
        </pc:picChg>
        <pc:picChg chg="mod">
          <ac:chgData name="Francisco Valentin Ramirez Cuevas" userId="e79bf063-6348-4b44-8f45-581164b14c81" providerId="ADAL" clId="{408DBF54-44C0-4900-A7C4-58B1334BE15B}" dt="2022-11-03T14:49:51.910" v="692" actId="1076"/>
          <ac:picMkLst>
            <pc:docMk/>
            <pc:sldMk cId="1631898925" sldId="371"/>
            <ac:picMk id="1026" creationId="{27E67B4A-491E-4EEB-9ACB-E66577F7F94B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1:22.341" v="698"/>
          <ac:picMkLst>
            <pc:docMk/>
            <pc:sldMk cId="1631898925" sldId="371"/>
            <ac:picMk id="5122" creationId="{1B78969B-678B-0517-F335-3C1708D29CD9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4.495" v="746" actId="14100"/>
          <ac:picMkLst>
            <pc:docMk/>
            <pc:sldMk cId="1631898925" sldId="371"/>
            <ac:picMk id="5124" creationId="{59EC4FF8-DFCB-F583-4CD8-0E75B5137043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41:02.965" v="685" actId="1076"/>
        <pc:sldMkLst>
          <pc:docMk/>
          <pc:sldMk cId="1002441250" sldId="372"/>
        </pc:sldMkLst>
        <pc:spChg chg="add mod">
          <ac:chgData name="Francisco Valentin Ramirez Cuevas" userId="e79bf063-6348-4b44-8f45-581164b14c81" providerId="ADAL" clId="{408DBF54-44C0-4900-A7C4-58B1334BE15B}" dt="2022-11-03T14:40:29.184" v="674" actId="164"/>
          <ac:spMkLst>
            <pc:docMk/>
            <pc:sldMk cId="1002441250" sldId="372"/>
            <ac:spMk id="4" creationId="{5012C018-7398-3E42-0E6F-9946C4F2E851}"/>
          </ac:spMkLst>
        </pc:spChg>
        <pc:grpChg chg="add mod">
          <ac:chgData name="Francisco Valentin Ramirez Cuevas" userId="e79bf063-6348-4b44-8f45-581164b14c81" providerId="ADAL" clId="{408DBF54-44C0-4900-A7C4-58B1334BE15B}" dt="2022-11-03T14:40:33.211" v="676" actId="1076"/>
          <ac:grpSpMkLst>
            <pc:docMk/>
            <pc:sldMk cId="1002441250" sldId="372"/>
            <ac:grpSpMk id="5" creationId="{17BA2ADF-BE44-B7FB-4F89-7A2AC87459FE}"/>
          </ac:grpSpMkLst>
        </pc:grpChg>
        <pc:picChg chg="del">
          <ac:chgData name="Francisco Valentin Ramirez Cuevas" userId="e79bf063-6348-4b44-8f45-581164b14c81" providerId="ADAL" clId="{408DBF54-44C0-4900-A7C4-58B1334BE15B}" dt="2022-11-03T14:39:51.301" v="665" actId="478"/>
          <ac:picMkLst>
            <pc:docMk/>
            <pc:sldMk cId="1002441250" sldId="372"/>
            <ac:picMk id="2" creationId="{076C62E3-F0C8-439E-B021-3DBE4CE08AF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0:29.184" v="674" actId="164"/>
          <ac:picMkLst>
            <pc:docMk/>
            <pc:sldMk cId="1002441250" sldId="372"/>
            <ac:picMk id="3" creationId="{79E5746B-59C2-8CB5-50AF-55B5997A04A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1:02.965" v="685" actId="1076"/>
          <ac:picMkLst>
            <pc:docMk/>
            <pc:sldMk cId="1002441250" sldId="372"/>
            <ac:picMk id="6" creationId="{9E6AB090-4B30-69E9-0066-77E47FD258F6}"/>
          </ac:picMkLst>
        </pc:picChg>
      </pc:sldChg>
      <pc:sldChg chg="addSp modSp mod">
        <pc:chgData name="Francisco Valentin Ramirez Cuevas" userId="e79bf063-6348-4b44-8f45-581164b14c81" providerId="ADAL" clId="{408DBF54-44C0-4900-A7C4-58B1334BE15B}" dt="2022-11-03T15:17:23.877" v="907" actId="1076"/>
        <pc:sldMkLst>
          <pc:docMk/>
          <pc:sldMk cId="3242274063" sldId="373"/>
        </pc:sldMkLst>
        <pc:picChg chg="mod">
          <ac:chgData name="Francisco Valentin Ramirez Cuevas" userId="e79bf063-6348-4b44-8f45-581164b14c81" providerId="ADAL" clId="{408DBF54-44C0-4900-A7C4-58B1334BE15B}" dt="2022-11-03T15:17:23.877" v="907" actId="1076"/>
          <ac:picMkLst>
            <pc:docMk/>
            <pc:sldMk cId="3242274063" sldId="373"/>
            <ac:picMk id="6" creationId="{2AA6B862-6825-402C-A634-81683FCC9293}"/>
          </ac:picMkLst>
        </pc:picChg>
        <pc:picChg chg="add mod">
          <ac:chgData name="Francisco Valentin Ramirez Cuevas" userId="e79bf063-6348-4b44-8f45-581164b14c81" providerId="ADAL" clId="{408DBF54-44C0-4900-A7C4-58B1334BE15B}" dt="2022-11-03T15:16:22.442" v="906" actId="1076"/>
          <ac:picMkLst>
            <pc:docMk/>
            <pc:sldMk cId="3242274063" sldId="373"/>
            <ac:picMk id="8194" creationId="{99B64ED9-886A-82BD-BF04-D9684734BA3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9:06:41.722" v="1027" actId="14100"/>
        <pc:sldMkLst>
          <pc:docMk/>
          <pc:sldMk cId="1773637418" sldId="374"/>
        </pc:sldMkLst>
        <pc:picChg chg="mod">
          <ac:chgData name="Francisco Valentin Ramirez Cuevas" userId="e79bf063-6348-4b44-8f45-581164b14c81" providerId="ADAL" clId="{408DBF54-44C0-4900-A7C4-58B1334BE15B}" dt="2022-11-03T19:06:41.722" v="1027" actId="14100"/>
          <ac:picMkLst>
            <pc:docMk/>
            <pc:sldMk cId="1773637418" sldId="374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3:32:29.558" v="2" actId="21"/>
          <ac:picMkLst>
            <pc:docMk/>
            <pc:sldMk cId="1773637418" sldId="374"/>
            <ac:picMk id="4" creationId="{274975C8-0F2D-B4E9-7AEE-E91EF211D148}"/>
          </ac:picMkLst>
        </pc:picChg>
        <pc:picChg chg="add mod">
          <ac:chgData name="Francisco Valentin Ramirez Cuevas" userId="e79bf063-6348-4b44-8f45-581164b14c81" providerId="ADAL" clId="{408DBF54-44C0-4900-A7C4-58B1334BE15B}" dt="2022-11-03T03:32:38.338" v="5" actId="1076"/>
          <ac:picMkLst>
            <pc:docMk/>
            <pc:sldMk cId="1773637418" sldId="374"/>
            <ac:picMk id="5" creationId="{E3165EC2-7B5F-739C-2E1B-01BCABE3783C}"/>
          </ac:picMkLst>
        </pc:picChg>
      </pc:sldChg>
      <pc:sldChg chg="add del">
        <pc:chgData name="Francisco Valentin Ramirez Cuevas" userId="e79bf063-6348-4b44-8f45-581164b14c81" providerId="ADAL" clId="{408DBF54-44C0-4900-A7C4-58B1334BE15B}" dt="2022-11-03T04:23:58.887" v="7"/>
        <pc:sldMkLst>
          <pc:docMk/>
          <pc:sldMk cId="489960433" sldId="375"/>
        </pc:sldMkLst>
      </pc:sldChg>
      <pc:sldChg chg="addSp delSp modSp add mod">
        <pc:chgData name="Francisco Valentin Ramirez Cuevas" userId="e79bf063-6348-4b44-8f45-581164b14c81" providerId="ADAL" clId="{408DBF54-44C0-4900-A7C4-58B1334BE15B}" dt="2022-11-03T04:24:22.277" v="14" actId="1076"/>
        <pc:sldMkLst>
          <pc:docMk/>
          <pc:sldMk cId="3031336483" sldId="375"/>
        </pc:sldMkLst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4:24:13.972" v="11" actId="21"/>
          <ac:picMkLst>
            <pc:docMk/>
            <pc:sldMk cId="3031336483" sldId="375"/>
            <ac:picMk id="4" creationId="{305C36DA-FC80-63DF-65C3-13145E3C26FC}"/>
          </ac:picMkLst>
        </pc:picChg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04:24:22.277" v="14" actId="1076"/>
          <ac:picMkLst>
            <pc:docMk/>
            <pc:sldMk cId="3031336483" sldId="375"/>
            <ac:picMk id="6" creationId="{9651757E-C4A0-D83C-835D-E1375EE0B773}"/>
          </ac:picMkLst>
        </pc:picChg>
      </pc:sldChg>
      <pc:sldChg chg="addSp delSp add mod">
        <pc:chgData name="Francisco Valentin Ramirez Cuevas" userId="e79bf063-6348-4b44-8f45-581164b14c81" providerId="ADAL" clId="{408DBF54-44C0-4900-A7C4-58B1334BE15B}" dt="2022-11-03T12:42:18.149" v="17"/>
        <pc:sldMkLst>
          <pc:docMk/>
          <pc:sldMk cId="4155625901" sldId="376"/>
        </pc:sldMkLst>
        <pc:picChg chg="del">
          <ac:chgData name="Francisco Valentin Ramirez Cuevas" userId="e79bf063-6348-4b44-8f45-581164b14c81" providerId="ADAL" clId="{408DBF54-44C0-4900-A7C4-58B1334BE15B}" dt="2022-11-03T12:42:17.134" v="16" actId="478"/>
          <ac:picMkLst>
            <pc:docMk/>
            <pc:sldMk cId="4155625901" sldId="376"/>
            <ac:picMk id="14" creationId="{85AF2BFA-5504-A7A7-E61D-254D94F3A1DE}"/>
          </ac:picMkLst>
        </pc:picChg>
        <pc:picChg chg="add">
          <ac:chgData name="Francisco Valentin Ramirez Cuevas" userId="e79bf063-6348-4b44-8f45-581164b14c81" providerId="ADAL" clId="{408DBF54-44C0-4900-A7C4-58B1334BE15B}" dt="2022-11-03T12:42:18.149" v="17"/>
          <ac:picMkLst>
            <pc:docMk/>
            <pc:sldMk cId="4155625901" sldId="376"/>
            <ac:picMk id="1026" creationId="{01542184-0F97-F18D-7B79-65E23C41E4AF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4:49:04.681" v="690" actId="14100"/>
        <pc:sldMkLst>
          <pc:docMk/>
          <pc:sldMk cId="1328605141" sldId="377"/>
        </pc:sldMkLst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7" creationId="{24D9946F-7690-4676-034F-DD92AAABE284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8" creationId="{1834E8A0-F580-BE8D-379C-5D31C60E461A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1" creationId="{EAC0BABB-FAE6-40F3-C36A-771D10B533E7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4" creationId="{FA474BF6-C6C0-1D13-F39E-D9CADD007B06}"/>
          </ac:spMkLst>
        </pc:spChg>
        <pc:spChg chg="add mod">
          <ac:chgData name="Francisco Valentin Ramirez Cuevas" userId="e79bf063-6348-4b44-8f45-581164b14c81" providerId="ADAL" clId="{408DBF54-44C0-4900-A7C4-58B1334BE15B}" dt="2022-11-03T14:48:25.682" v="689" actId="207"/>
          <ac:spMkLst>
            <pc:docMk/>
            <pc:sldMk cId="1328605141" sldId="377"/>
            <ac:spMk id="60" creationId="{FEED6F15-6215-2374-767D-E50754C67E81}"/>
          </ac:spMkLst>
        </pc:spChg>
        <pc:spChg chg="add del mod">
          <ac:chgData name="Francisco Valentin Ramirez Cuevas" userId="e79bf063-6348-4b44-8f45-581164b14c81" providerId="ADAL" clId="{408DBF54-44C0-4900-A7C4-58B1334BE15B}" dt="2022-11-03T14:32:54.401" v="637"/>
          <ac:spMkLst>
            <pc:docMk/>
            <pc:sldMk cId="1328605141" sldId="377"/>
            <ac:spMk id="61" creationId="{AF985F6B-74C7-4FE1-B785-9CBCAE453CE7}"/>
          </ac:spMkLst>
        </pc:spChg>
        <pc:spChg chg="add mod">
          <ac:chgData name="Francisco Valentin Ramirez Cuevas" userId="e79bf063-6348-4b44-8f45-581164b14c81" providerId="ADAL" clId="{408DBF54-44C0-4900-A7C4-58B1334BE15B}" dt="2022-11-03T14:48:15.509" v="687" actId="207"/>
          <ac:spMkLst>
            <pc:docMk/>
            <pc:sldMk cId="1328605141" sldId="377"/>
            <ac:spMk id="62" creationId="{B0AAC63E-DF68-72AE-02FF-CDE94430632B}"/>
          </ac:spMkLst>
        </pc:spChg>
        <pc:grpChg chg="add del mod">
          <ac:chgData name="Francisco Valentin Ramirez Cuevas" userId="e79bf063-6348-4b44-8f45-581164b14c81" providerId="ADAL" clId="{408DBF54-44C0-4900-A7C4-58B1334BE15B}" dt="2022-11-03T14:33:09.853" v="649" actId="165"/>
          <ac:grpSpMkLst>
            <pc:docMk/>
            <pc:sldMk cId="1328605141" sldId="377"/>
            <ac:grpSpMk id="59" creationId="{816BBAA1-F851-CEB9-55CF-F2E4510DFC28}"/>
          </ac:grpSpMkLst>
        </pc:grp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2" creationId="{A3CE5462-7832-3CEE-3459-C2E04BB8FEBE}"/>
          </ac:picMkLst>
        </pc:picChg>
        <pc:picChg chg="del">
          <ac:chgData name="Francisco Valentin Ramirez Cuevas" userId="e79bf063-6348-4b44-8f45-581164b14c81" providerId="ADAL" clId="{408DBF54-44C0-4900-A7C4-58B1334BE15B}" dt="2022-11-03T13:52:00.235" v="19" actId="478"/>
          <ac:picMkLst>
            <pc:docMk/>
            <pc:sldMk cId="1328605141" sldId="377"/>
            <ac:picMk id="1026" creationId="{01542184-0F97-F18D-7B79-65E23C41E4AF}"/>
          </ac:picMkLst>
        </pc:pic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1028" creationId="{68B073D0-CBBE-0F66-3EB2-B53F47B1F5E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32:24.577" v="625" actId="478"/>
          <ac:picMkLst>
            <pc:docMk/>
            <pc:sldMk cId="1328605141" sldId="377"/>
            <ac:picMk id="1030" creationId="{989217A4-F1A4-DC13-09A7-1AC642CCED80}"/>
          </ac:picMkLst>
        </pc:picChg>
        <pc:picChg chg="add mod">
          <ac:chgData name="Francisco Valentin Ramirez Cuevas" userId="e79bf063-6348-4b44-8f45-581164b14c81" providerId="ADAL" clId="{408DBF54-44C0-4900-A7C4-58B1334BE15B}" dt="2022-11-03T14:48:10.030" v="686"/>
          <ac:picMkLst>
            <pc:docMk/>
            <pc:sldMk cId="1328605141" sldId="377"/>
            <ac:picMk id="1032" creationId="{8B3F444F-D08F-9DC4-B737-82C91D39A8C4}"/>
          </ac:picMkLst>
        </pc:pic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4" creationId="{B5F21C64-9FCF-74D0-AD8F-9DC8DFE43E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8:59.752" v="121" actId="21"/>
          <ac:cxnSpMkLst>
            <pc:docMk/>
            <pc:sldMk cId="1328605141" sldId="377"/>
            <ac:cxnSpMk id="6" creationId="{A6D3C783-4F8D-C443-1CEA-D89508F6B5A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829" v="96" actId="478"/>
          <ac:cxnSpMkLst>
            <pc:docMk/>
            <pc:sldMk cId="1328605141" sldId="377"/>
            <ac:cxnSpMk id="7" creationId="{ECE94687-64EF-1817-B42F-A812907929FB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6:06.904" v="74" actId="478"/>
          <ac:cxnSpMkLst>
            <pc:docMk/>
            <pc:sldMk cId="1328605141" sldId="377"/>
            <ac:cxnSpMk id="8" creationId="{FFD7916F-0411-D37A-054C-528DE13058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013" v="95" actId="478"/>
          <ac:cxnSpMkLst>
            <pc:docMk/>
            <pc:sldMk cId="1328605141" sldId="377"/>
            <ac:cxnSpMk id="11" creationId="{8FCA4E05-46BF-5746-242F-4A5EF8FD49E7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12" creationId="{CD7A2FB1-AB2D-4BAD-0C11-D88EEF523376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5:38.841" v="66" actId="478"/>
          <ac:cxnSpMkLst>
            <pc:docMk/>
            <pc:sldMk cId="1328605141" sldId="377"/>
            <ac:cxnSpMk id="14" creationId="{72A066E3-AA6B-928B-3BF3-26DA9CCD34A4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5.805" v="98" actId="478"/>
          <ac:cxnSpMkLst>
            <pc:docMk/>
            <pc:sldMk cId="1328605141" sldId="377"/>
            <ac:cxnSpMk id="15" creationId="{B472F4F4-518E-142B-66D2-60E706AFDFD2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20" creationId="{E7AAD5C1-1F06-63E1-9F63-C194DDFB348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4.855" v="97" actId="478"/>
          <ac:cxnSpMkLst>
            <pc:docMk/>
            <pc:sldMk cId="1328605141" sldId="377"/>
            <ac:cxnSpMk id="26" creationId="{45A5AFDB-7CFB-000A-E7D2-AA45C40A544C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0" creationId="{CA72221D-BE9A-F296-8B79-03B2C2BF1A0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7" creationId="{BC11A460-E193-EBAE-F906-487FE409D4A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1" creationId="{B116B622-4EA0-DD8B-264B-C78CD848C51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4" creationId="{0E30745C-4061-EE03-9890-0B72630948F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9" creationId="{C8BD1487-CE7F-85AD-E10B-C1BFFC9473B5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52" creationId="{935D2B8D-6842-05A6-9BCB-53CAD36CC841}"/>
          </ac:cxnSpMkLst>
        </pc:cxnChg>
        <pc:cxnChg chg="add mod">
          <ac:chgData name="Francisco Valentin Ramirez Cuevas" userId="e79bf063-6348-4b44-8f45-581164b14c81" providerId="ADAL" clId="{408DBF54-44C0-4900-A7C4-58B1334BE15B}" dt="2022-11-03T14:31:21.338" v="614" actId="14100"/>
          <ac:cxnSpMkLst>
            <pc:docMk/>
            <pc:sldMk cId="1328605141" sldId="377"/>
            <ac:cxnSpMk id="57" creationId="{E4F21790-BBCD-B9AC-D33E-F5E34A7FF4BE}"/>
          </ac:cxnSpMkLst>
        </pc:cxnChg>
        <pc:cxnChg chg="add mod">
          <ac:chgData name="Francisco Valentin Ramirez Cuevas" userId="e79bf063-6348-4b44-8f45-581164b14c81" providerId="ADAL" clId="{408DBF54-44C0-4900-A7C4-58B1334BE15B}" dt="2022-11-03T14:48:22.162" v="688" actId="692"/>
          <ac:cxnSpMkLst>
            <pc:docMk/>
            <pc:sldMk cId="1328605141" sldId="377"/>
            <ac:cxnSpMk id="63" creationId="{B9E6090F-5DD1-927B-8010-2E737FC77FE6}"/>
          </ac:cxnSpMkLst>
        </pc:cxnChg>
        <pc:cxnChg chg="add mod">
          <ac:chgData name="Francisco Valentin Ramirez Cuevas" userId="e79bf063-6348-4b44-8f45-581164b14c81" providerId="ADAL" clId="{408DBF54-44C0-4900-A7C4-58B1334BE15B}" dt="2022-11-03T14:49:04.681" v="690" actId="14100"/>
          <ac:cxnSpMkLst>
            <pc:docMk/>
            <pc:sldMk cId="1328605141" sldId="377"/>
            <ac:cxnSpMk id="1025" creationId="{FCDD23F4-CAAC-ED48-6A79-91C3DAA3CFD2}"/>
          </ac:cxnSpMkLst>
        </pc:cxnChg>
      </pc:sldChg>
      <pc:sldChg chg="addSp delSp modSp add mod">
        <pc:chgData name="Francisco Valentin Ramirez Cuevas" userId="e79bf063-6348-4b44-8f45-581164b14c81" providerId="ADAL" clId="{408DBF54-44C0-4900-A7C4-58B1334BE15B}" dt="2022-11-03T14:24:04.151" v="601" actId="79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9" creationId="{B1C304AB-E80F-D6B9-B4AD-A9F7A385710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0" creationId="{88917F27-7A2A-30D3-34EE-57B6B5636A3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1" creationId="{4564D640-C9C9-4A9C-D339-3CF1EBEA95D4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2" creationId="{B3D8B949-4786-B815-7126-CA06E40E0EF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3" creationId="{FACFC03D-7C16-56D5-EDA7-2210D00A42D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4" creationId="{587E473A-E6DB-C115-B137-E2072432E6B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5" creationId="{5BDF217F-0CBF-82C2-24FB-2F3DC380C510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6" creationId="{BADFDB12-7098-EB1E-F401-3E5B274F7D22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7" creationId="{DC3B6B27-FF4C-1C9A-336D-F323F55220C9}"/>
          </ac:spMkLst>
        </pc:spChg>
        <pc:spChg chg="add mod">
          <ac:chgData name="Francisco Valentin Ramirez Cuevas" userId="e79bf063-6348-4b44-8f45-581164b14c81" providerId="ADAL" clId="{408DBF54-44C0-4900-A7C4-58B1334BE15B}" dt="2022-11-03T14:20:51.687" v="450" actId="14100"/>
          <ac:spMkLst>
            <pc:docMk/>
            <pc:sldMk cId="3342160199" sldId="378"/>
            <ac:spMk id="18" creationId="{356FC5AA-D947-1D9B-0529-D996F650670F}"/>
          </ac:spMkLst>
        </pc:spChg>
        <pc:spChg chg="add mod ord">
          <ac:chgData name="Francisco Valentin Ramirez Cuevas" userId="e79bf063-6348-4b44-8f45-581164b14c81" providerId="ADAL" clId="{408DBF54-44C0-4900-A7C4-58B1334BE15B}" dt="2022-11-03T14:22:09.691" v="514" actId="1076"/>
          <ac:spMkLst>
            <pc:docMk/>
            <pc:sldMk cId="3342160199" sldId="378"/>
            <ac:spMk id="19" creationId="{EDAAE5EA-B74D-6D4B-D112-00EE657B8A69}"/>
          </ac:spMkLst>
        </pc:spChg>
        <pc:spChg chg="add del mod">
          <ac:chgData name="Francisco Valentin Ramirez Cuevas" userId="e79bf063-6348-4b44-8f45-581164b14c81" providerId="ADAL" clId="{408DBF54-44C0-4900-A7C4-58B1334BE15B}" dt="2022-11-03T14:21:22.428" v="491"/>
          <ac:spMkLst>
            <pc:docMk/>
            <pc:sldMk cId="3342160199" sldId="378"/>
            <ac:spMk id="20" creationId="{BA32E372-3DB2-A30D-C317-ACC7F362A1AF}"/>
          </ac:spMkLst>
        </pc:spChg>
        <pc:spChg chg="add mod">
          <ac:chgData name="Francisco Valentin Ramirez Cuevas" userId="e79bf063-6348-4b44-8f45-581164b14c81" providerId="ADAL" clId="{408DBF54-44C0-4900-A7C4-58B1334BE15B}" dt="2022-11-03T14:21:31.490" v="497" actId="14100"/>
          <ac:spMkLst>
            <pc:docMk/>
            <pc:sldMk cId="3342160199" sldId="378"/>
            <ac:spMk id="21" creationId="{41350133-6B31-4F62-F0D4-FAC7D41237A9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22.101" v="536" actId="21"/>
          <ac:spMkLst>
            <pc:docMk/>
            <pc:sldMk cId="3342160199" sldId="378"/>
            <ac:spMk id="22" creationId="{F28425D5-02C0-342D-36C3-9E82A1CCEDF0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34.141" v="543" actId="478"/>
          <ac:spMkLst>
            <pc:docMk/>
            <pc:sldMk cId="3342160199" sldId="378"/>
            <ac:spMk id="23" creationId="{09B1C917-20D1-F9FA-440D-34CF0FBD099D}"/>
          </ac:spMkLst>
        </pc:spChg>
        <pc:spChg chg="add mod">
          <ac:chgData name="Francisco Valentin Ramirez Cuevas" userId="e79bf063-6348-4b44-8f45-581164b14c81" providerId="ADAL" clId="{408DBF54-44C0-4900-A7C4-58B1334BE15B}" dt="2022-11-03T14:24:04.151" v="601" actId="790"/>
          <ac:spMkLst>
            <pc:docMk/>
            <pc:sldMk cId="3342160199" sldId="378"/>
            <ac:spMk id="24" creationId="{934C3DD1-AE67-0364-6F80-CC1C21AE6DEB}"/>
          </ac:spMkLst>
        </pc:spChg>
        <pc:spChg chg="add del mod">
          <ac:chgData name="Francisco Valentin Ramirez Cuevas" userId="e79bf063-6348-4b44-8f45-581164b14c81" providerId="ADAL" clId="{408DBF54-44C0-4900-A7C4-58B1334BE15B}" dt="2022-11-03T14:23:57.556" v="600" actId="790"/>
          <ac:spMkLst>
            <pc:docMk/>
            <pc:sldMk cId="3342160199" sldId="378"/>
            <ac:spMk id="25" creationId="{AA3D92AA-804D-D4C8-311F-395EFE9585A6}"/>
          </ac:spMkLst>
        </pc:spChg>
        <pc:spChg chg="add mod">
          <ac:chgData name="Francisco Valentin Ramirez Cuevas" userId="e79bf063-6348-4b44-8f45-581164b14c81" providerId="ADAL" clId="{408DBF54-44C0-4900-A7C4-58B1334BE15B}" dt="2022-11-03T14:23:52.721" v="599" actId="790"/>
          <ac:spMkLst>
            <pc:docMk/>
            <pc:sldMk cId="3342160199" sldId="378"/>
            <ac:spMk id="26" creationId="{838272B0-F98F-2F95-AA3D-3E34EC3EB89F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7" creationId="{24D9946F-7690-4676-034F-DD92AAABE284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8" creationId="{1834E8A0-F580-BE8D-379C-5D31C60E461A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1" creationId="{EAC0BABB-FAE6-40F3-C36A-771D10B533E7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4" creationId="{FA474BF6-C6C0-1D13-F39E-D9CADD007B06}"/>
          </ac:spMkLst>
        </pc:spChg>
        <pc:grpChg chg="add mod">
          <ac:chgData name="Francisco Valentin Ramirez Cuevas" userId="e79bf063-6348-4b44-8f45-581164b14c81" providerId="ADAL" clId="{408DBF54-44C0-4900-A7C4-58B1334BE15B}" dt="2022-11-03T14:20:38.167" v="444" actId="1076"/>
          <ac:grpSpMkLst>
            <pc:docMk/>
            <pc:sldMk cId="3342160199" sldId="378"/>
            <ac:grpSpMk id="8" creationId="{32E68BFA-7E67-7348-A033-B34FB040FE5D}"/>
          </ac:grpSpMkLst>
        </pc:grp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2" creationId="{A3CE5462-7832-3CEE-3459-C2E04BB8FEBE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12:03.182" v="209" actId="478"/>
          <ac:picMkLst>
            <pc:docMk/>
            <pc:sldMk cId="3342160199" sldId="378"/>
            <ac:picMk id="3" creationId="{7BD73562-299D-29E2-6C05-ED47BACB8B89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4" creationId="{54BAACA6-656C-4EA8-7149-5CF252B2C234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5" creationId="{C5A532B6-5B29-E5BD-6345-3263BA52EBE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23:09.322" v="569" actId="732"/>
          <ac:picMkLst>
            <pc:docMk/>
            <pc:sldMk cId="3342160199" sldId="378"/>
            <ac:picMk id="6" creationId="{1DDE0035-4942-4DF1-CBDE-48C0A8C8B5EC}"/>
          </ac:picMkLst>
        </pc:picChg>
        <pc:picChg chg="add mod">
          <ac:chgData name="Francisco Valentin Ramirez Cuevas" userId="e79bf063-6348-4b44-8f45-581164b14c81" providerId="ADAL" clId="{408DBF54-44C0-4900-A7C4-58B1334BE15B}" dt="2022-11-03T14:20:38.167" v="444" actId="1076"/>
          <ac:picMkLst>
            <pc:docMk/>
            <pc:sldMk cId="3342160199" sldId="378"/>
            <ac:picMk id="7" creationId="{6E09B97B-C3D4-D0BF-8BF9-2823A80C4F3A}"/>
          </ac:picMkLst>
        </pc:pic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1028" creationId="{68B073D0-CBBE-0F66-3EB2-B53F47B1F5E9}"/>
          </ac:picMkLst>
        </pc:picChg>
        <pc:picChg chg="add mod">
          <ac:chgData name="Francisco Valentin Ramirez Cuevas" userId="e79bf063-6348-4b44-8f45-581164b14c81" providerId="ADAL" clId="{408DBF54-44C0-4900-A7C4-58B1334BE15B}" dt="2022-11-03T14:21:02.741" v="451"/>
          <ac:picMkLst>
            <pc:docMk/>
            <pc:sldMk cId="3342160199" sldId="378"/>
            <ac:picMk id="4098" creationId="{1A78D2AE-2B65-243D-FD18-1ED4E4432D3F}"/>
          </ac:picMkLst>
        </pc:pic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1" creationId="{B116B622-4EA0-DD8B-264B-C78CD848C51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4" creationId="{0E30745C-4061-EE03-9890-0B72630948F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9" creationId="{C8BD1487-CE7F-85AD-E10B-C1BFFC9473B5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52" creationId="{935D2B8D-6842-05A6-9BCB-53CAD36CC841}"/>
          </ac:cxnSpMkLst>
        </pc:cxnChg>
      </pc:sldChg>
      <pc:sldChg chg="addSp delSp modSp add mod ord">
        <pc:chgData name="Francisco Valentin Ramirez Cuevas" userId="e79bf063-6348-4b44-8f45-581164b14c81" providerId="ADAL" clId="{408DBF54-44C0-4900-A7C4-58B1334BE15B}" dt="2022-11-03T18:10:32.098" v="932" actId="21"/>
        <pc:sldMkLst>
          <pc:docMk/>
          <pc:sldMk cId="141186973" sldId="379"/>
        </pc:sldMkLst>
        <pc:spChg chg="add del">
          <ac:chgData name="Francisco Valentin Ramirez Cuevas" userId="e79bf063-6348-4b44-8f45-581164b14c81" providerId="ADAL" clId="{408DBF54-44C0-4900-A7C4-58B1334BE15B}" dt="2022-11-03T15:03:46.654" v="757"/>
          <ac:spMkLst>
            <pc:docMk/>
            <pc:sldMk cId="141186973" sldId="379"/>
            <ac:spMk id="4" creationId="{04B74318-B37E-BE95-D6EE-D151864AAEF6}"/>
          </ac:spMkLst>
        </pc:spChg>
        <pc:spChg chg="add del">
          <ac:chgData name="Francisco Valentin Ramirez Cuevas" userId="e79bf063-6348-4b44-8f45-581164b14c81" providerId="ADAL" clId="{408DBF54-44C0-4900-A7C4-58B1334BE15B}" dt="2022-11-03T15:04:00.668" v="761"/>
          <ac:spMkLst>
            <pc:docMk/>
            <pc:sldMk cId="141186973" sldId="379"/>
            <ac:spMk id="5" creationId="{713573F7-5781-5B3F-D819-9C8CAA51D3D6}"/>
          </ac:spMkLst>
        </pc:spChg>
        <pc:spChg chg="add del mod">
          <ac:chgData name="Francisco Valentin Ramirez Cuevas" userId="e79bf063-6348-4b44-8f45-581164b14c81" providerId="ADAL" clId="{408DBF54-44C0-4900-A7C4-58B1334BE15B}" dt="2022-11-03T15:04:00.231" v="760"/>
          <ac:spMkLst>
            <pc:docMk/>
            <pc:sldMk cId="141186973" sldId="379"/>
            <ac:spMk id="6" creationId="{D8823712-4618-AFD8-6FF8-B094CB0465F6}"/>
          </ac:spMkLst>
        </pc:spChg>
        <pc:spChg chg="add del">
          <ac:chgData name="Francisco Valentin Ramirez Cuevas" userId="e79bf063-6348-4b44-8f45-581164b14c81" providerId="ADAL" clId="{408DBF54-44C0-4900-A7C4-58B1334BE15B}" dt="2022-11-03T15:04:15.139" v="763"/>
          <ac:spMkLst>
            <pc:docMk/>
            <pc:sldMk cId="141186973" sldId="379"/>
            <ac:spMk id="8" creationId="{9CB9A1FA-2E4D-F675-4E02-7753D9600DD3}"/>
          </ac:spMkLst>
        </pc:spChg>
        <pc:spChg chg="add del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1" creationId="{27D56AF7-6899-11B9-B018-356D963A321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2" creationId="{622CF2CA-7658-72B6-454F-382B1EC7D62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3" creationId="{144D5C74-1A9F-7A79-2ED4-FAD35A264C6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4" creationId="{5A4869BC-72B7-4D6A-7D98-A859F59F567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5" creationId="{4487049F-3C8F-7A6A-94B4-F0DA97539463}"/>
          </ac:spMkLst>
        </pc:spChg>
        <pc:spChg chg="add del mod">
          <ac:chgData name="Francisco Valentin Ramirez Cuevas" userId="e79bf063-6348-4b44-8f45-581164b14c81" providerId="ADAL" clId="{408DBF54-44C0-4900-A7C4-58B1334BE15B}" dt="2022-11-03T18:10:32.098" v="932" actId="21"/>
          <ac:spMkLst>
            <pc:docMk/>
            <pc:sldMk cId="141186973" sldId="379"/>
            <ac:spMk id="16" creationId="{218A95E8-9285-A41E-B80B-9FE3E9F8253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7" creationId="{0E782076-DB9D-ACBE-4729-A520C790EBE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8" creationId="{A09CBCAF-157E-0BA8-395E-F7FD430C4856}"/>
          </ac:spMkLst>
        </pc:spChg>
        <pc:picChg chg="del mod">
          <ac:chgData name="Francisco Valentin Ramirez Cuevas" userId="e79bf063-6348-4b44-8f45-581164b14c81" providerId="ADAL" clId="{408DBF54-44C0-4900-A7C4-58B1334BE15B}" dt="2022-11-03T15:02:58.295" v="750" actId="478"/>
          <ac:picMkLst>
            <pc:docMk/>
            <pc:sldMk cId="141186973" sldId="379"/>
            <ac:picMk id="2" creationId="{27F1DB6F-28E5-3A77-BE38-70FCC3A5F4B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3" creationId="{CCD62232-ED26-5392-C561-3F5BD74FE2AC}"/>
          </ac:picMkLst>
        </pc:picChg>
        <pc:picChg chg="del mod">
          <ac:chgData name="Francisco Valentin Ramirez Cuevas" userId="e79bf063-6348-4b44-8f45-581164b14c81" providerId="ADAL" clId="{408DBF54-44C0-4900-A7C4-58B1334BE15B}" dt="2022-11-03T15:03:44.951" v="755" actId="478"/>
          <ac:picMkLst>
            <pc:docMk/>
            <pc:sldMk cId="141186973" sldId="379"/>
            <ac:picMk id="7" creationId="{2AB3CA31-14FD-4551-8ACF-4BE9874CDB76}"/>
          </ac:picMkLst>
        </pc:picChg>
        <pc:picChg chg="add mod">
          <ac:chgData name="Francisco Valentin Ramirez Cuevas" userId="e79bf063-6348-4b44-8f45-581164b14c81" providerId="ADAL" clId="{408DBF54-44C0-4900-A7C4-58B1334BE15B}" dt="2022-11-03T15:05:20.448" v="778" actId="1076"/>
          <ac:picMkLst>
            <pc:docMk/>
            <pc:sldMk cId="141186973" sldId="379"/>
            <ac:picMk id="10" creationId="{F69272E6-A16F-8922-7CFB-91C4B1B9837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1026" creationId="{27E67B4A-491E-4EEB-9ACB-E66577F7F94B}"/>
          </ac:picMkLst>
        </pc:picChg>
        <pc:picChg chg="add mod">
          <ac:chgData name="Francisco Valentin Ramirez Cuevas" userId="e79bf063-6348-4b44-8f45-581164b14c81" providerId="ADAL" clId="{408DBF54-44C0-4900-A7C4-58B1334BE15B}" dt="2022-11-03T15:05:16.714" v="777" actId="14100"/>
          <ac:picMkLst>
            <pc:docMk/>
            <pc:sldMk cId="141186973" sldId="379"/>
            <ac:picMk id="7178" creationId="{93B44203-9B6D-D1A2-4764-F79A5D90ADFE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6:25:44.501" v="913" actId="1076"/>
        <pc:sldMkLst>
          <pc:docMk/>
          <pc:sldMk cId="3507279320" sldId="380"/>
        </pc:sldMkLst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6" creationId="{2AA6B862-6825-402C-A634-81683FCC9293}"/>
          </ac:picMkLst>
        </pc:picChg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8194" creationId="{99B64ED9-886A-82BD-BF04-D9684734BA30}"/>
          </ac:picMkLst>
        </pc:picChg>
        <pc:picChg chg="add mod">
          <ac:chgData name="Francisco Valentin Ramirez Cuevas" userId="e79bf063-6348-4b44-8f45-581164b14c81" providerId="ADAL" clId="{408DBF54-44C0-4900-A7C4-58B1334BE15B}" dt="2022-11-03T16:25:44.501" v="913" actId="1076"/>
          <ac:picMkLst>
            <pc:docMk/>
            <pc:sldMk cId="3507279320" sldId="380"/>
            <ac:picMk id="9218" creationId="{596309A8-28FD-2F75-B302-E885472FA70F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18:12:56.116" v="963" actId="21"/>
        <pc:sldMkLst>
          <pc:docMk/>
          <pc:sldMk cId="4243057556" sldId="381"/>
        </pc:sldMkLst>
        <pc:spChg chg="add mod">
          <ac:chgData name="Francisco Valentin Ramirez Cuevas" userId="e79bf063-6348-4b44-8f45-581164b14c81" providerId="ADAL" clId="{408DBF54-44C0-4900-A7C4-58B1334BE15B}" dt="2022-11-03T18:11:05.906" v="944" actId="1076"/>
          <ac:spMkLst>
            <pc:docMk/>
            <pc:sldMk cId="4243057556" sldId="381"/>
            <ac:spMk id="8" creationId="{AAB371C4-7CAB-AFEC-3014-A45AD41A92E5}"/>
          </ac:spMkLst>
        </pc:sp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18:09:52.847" v="919" actId="21"/>
          <ac:picMkLst>
            <pc:docMk/>
            <pc:sldMk cId="4243057556" sldId="381"/>
            <ac:picMk id="4" creationId="{9D662785-D206-46BB-E961-44D5F13EDA3A}"/>
          </ac:picMkLst>
        </pc:pic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5" creationId="{E3165EC2-7B5F-739C-2E1B-01BCABE3783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6" creationId="{644C4E81-0107-E8E5-29B9-E104570E2D13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7" creationId="{82F6E54C-A8CA-8018-4815-0E9B43927FDD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0" creationId="{A1357B24-C8B4-8687-8FA3-B653619614B0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7:38.732" v="1001" actId="1037"/>
        <pc:sldMkLst>
          <pc:docMk/>
          <pc:sldMk cId="3986202866" sldId="382"/>
        </pc:sldMkLst>
        <pc:spChg chg="mod ord">
          <ac:chgData name="Francisco Valentin Ramirez Cuevas" userId="e79bf063-6348-4b44-8f45-581164b14c81" providerId="ADAL" clId="{408DBF54-44C0-4900-A7C4-58B1334BE15B}" dt="2022-11-03T18:13:14.649" v="971" actId="1076"/>
          <ac:spMkLst>
            <pc:docMk/>
            <pc:sldMk cId="3986202866" sldId="382"/>
            <ac:spMk id="8" creationId="{AAB371C4-7CAB-AFEC-3014-A45AD41A92E5}"/>
          </ac:spMkLst>
        </pc:spChg>
        <pc:picChg chg="add mod ord">
          <ac:chgData name="Francisco Valentin Ramirez Cuevas" userId="e79bf063-6348-4b44-8f45-581164b14c81" providerId="ADAL" clId="{408DBF54-44C0-4900-A7C4-58B1334BE15B}" dt="2022-11-03T18:27:24.372" v="985" actId="1076"/>
          <ac:picMkLst>
            <pc:docMk/>
            <pc:sldMk cId="3986202866" sldId="382"/>
            <ac:picMk id="2" creationId="{A1EEE2CA-7DD7-5201-5569-FA66F4F91630}"/>
          </ac:picMkLst>
        </pc:picChg>
        <pc:picChg chg="add mod">
          <ac:chgData name="Francisco Valentin Ramirez Cuevas" userId="e79bf063-6348-4b44-8f45-581164b14c81" providerId="ADAL" clId="{408DBF54-44C0-4900-A7C4-58B1334BE15B}" dt="2022-11-03T18:27:38.732" v="1001" actId="1037"/>
          <ac:picMkLst>
            <pc:docMk/>
            <pc:sldMk cId="3986202866" sldId="382"/>
            <ac:picMk id="3" creationId="{0FF6E23B-5FFF-1F1C-6D4E-BED27FDF89F4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6" creationId="{644C4E81-0107-E8E5-29B9-E104570E2D13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7" creationId="{82F6E54C-A8CA-8018-4815-0E9B43927FDD}"/>
          </ac:picMkLst>
        </pc:picChg>
        <pc:picChg chg="del mod">
          <ac:chgData name="Francisco Valentin Ramirez Cuevas" userId="e79bf063-6348-4b44-8f45-581164b14c81" providerId="ADAL" clId="{408DBF54-44C0-4900-A7C4-58B1334BE15B}" dt="2022-11-03T18:26:58.630" v="979" actId="21"/>
          <ac:picMkLst>
            <pc:docMk/>
            <pc:sldMk cId="3986202866" sldId="382"/>
            <ac:picMk id="10" creationId="{A1357B24-C8B4-8687-8FA3-B653619614B0}"/>
          </ac:picMkLst>
        </pc:picChg>
        <pc:picChg chg="del mod">
          <ac:chgData name="Francisco Valentin Ramirez Cuevas" userId="e79bf063-6348-4b44-8f45-581164b14c81" providerId="ADAL" clId="{408DBF54-44C0-4900-A7C4-58B1334BE15B}" dt="2022-11-03T18:27:25.891" v="986" actId="21"/>
          <ac:picMkLst>
            <pc:docMk/>
            <pc:sldMk cId="3986202866" sldId="382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9:10.847" v="1025" actId="732"/>
        <pc:sldMkLst>
          <pc:docMk/>
          <pc:sldMk cId="2985057728" sldId="383"/>
        </pc:sldMkLst>
        <pc:picChg chg="add del">
          <ac:chgData name="Francisco Valentin Ramirez Cuevas" userId="e79bf063-6348-4b44-8f45-581164b14c81" providerId="ADAL" clId="{408DBF54-44C0-4900-A7C4-58B1334BE15B}" dt="2022-11-03T18:26:52.219" v="975" actId="21"/>
          <ac:picMkLst>
            <pc:docMk/>
            <pc:sldMk cId="2985057728" sldId="383"/>
            <ac:picMk id="3" creationId="{07FEF946-D7E3-FCF3-A18E-3B42CDFDA43E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8:33.233" v="1013" actId="1076"/>
          <ac:picMkLst>
            <pc:docMk/>
            <pc:sldMk cId="2985057728" sldId="383"/>
            <ac:picMk id="4" creationId="{70D4D51A-7336-8B96-0687-ADEFFEC008E9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9:10.847" v="1025" actId="732"/>
          <ac:picMkLst>
            <pc:docMk/>
            <pc:sldMk cId="2985057728" sldId="383"/>
            <ac:picMk id="5" creationId="{9E8E65EB-127E-6C2A-8662-4915787DCF10}"/>
          </ac:picMkLst>
        </pc:picChg>
        <pc:picChg chg="del mod">
          <ac:chgData name="Francisco Valentin Ramirez Cuevas" userId="e79bf063-6348-4b44-8f45-581164b14c81" providerId="ADAL" clId="{408DBF54-44C0-4900-A7C4-58B1334BE15B}" dt="2022-11-03T18:28:35.879" v="1014" actId="478"/>
          <ac:picMkLst>
            <pc:docMk/>
            <pc:sldMk cId="2985057728" sldId="383"/>
            <ac:picMk id="10" creationId="{A1357B24-C8B4-8687-8FA3-B653619614B0}"/>
          </ac:picMkLst>
        </pc:picChg>
        <pc:picChg chg="del">
          <ac:chgData name="Francisco Valentin Ramirez Cuevas" userId="e79bf063-6348-4b44-8f45-581164b14c81" providerId="ADAL" clId="{408DBF54-44C0-4900-A7C4-58B1334BE15B}" dt="2022-11-03T18:29:05.647" v="1024" actId="478"/>
          <ac:picMkLst>
            <pc:docMk/>
            <pc:sldMk cId="2985057728" sldId="383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9:23:34.235" v="1049" actId="1076"/>
        <pc:sldMkLst>
          <pc:docMk/>
          <pc:sldMk cId="1302577376" sldId="384"/>
        </pc:sldMkLst>
        <pc:grpChg chg="add mod">
          <ac:chgData name="Francisco Valentin Ramirez Cuevas" userId="e79bf063-6348-4b44-8f45-581164b14c81" providerId="ADAL" clId="{408DBF54-44C0-4900-A7C4-58B1334BE15B}" dt="2022-11-03T19:23:34.235" v="1049" actId="1076"/>
          <ac:grpSpMkLst>
            <pc:docMk/>
            <pc:sldMk cId="1302577376" sldId="384"/>
            <ac:grpSpMk id="6" creationId="{87479CC0-E6D6-24AE-EB73-F17218362065}"/>
          </ac:grpSpMkLst>
        </pc:grp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2" creationId="{9960D994-16C6-4F39-0EF3-A0F82F020FB9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3" creationId="{D3EF16B9-C36E-4CFA-B037-9FDFA5E20C44}"/>
          </ac:picMkLst>
        </pc:pic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4" creationId="{E0842E12-69B6-E9EE-2178-2F4D1C8CA4F1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2" creationId="{84578E5C-2967-B4AE-A144-5F01777A0EB2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4" creationId="{198CB210-ED6D-B0FE-9AB9-76600895E375}"/>
          </ac:picMkLst>
        </pc:picChg>
      </pc:sldChg>
      <pc:sldChg chg="addSp delSp modSp add del mod">
        <pc:chgData name="Francisco Valentin Ramirez Cuevas" userId="e79bf063-6348-4b44-8f45-581164b14c81" providerId="ADAL" clId="{408DBF54-44C0-4900-A7C4-58B1334BE15B}" dt="2022-11-03T19:51:50.665" v="1070" actId="478"/>
        <pc:sldMkLst>
          <pc:docMk/>
          <pc:sldMk cId="929162914" sldId="385"/>
        </pc:sldMkLst>
        <pc:grpChg chg="add mod">
          <ac:chgData name="Francisco Valentin Ramirez Cuevas" userId="e79bf063-6348-4b44-8f45-581164b14c81" providerId="ADAL" clId="{408DBF54-44C0-4900-A7C4-58B1334BE15B}" dt="2022-11-03T19:34:28.375" v="1065" actId="14100"/>
          <ac:grpSpMkLst>
            <pc:docMk/>
            <pc:sldMk cId="929162914" sldId="385"/>
            <ac:grpSpMk id="2" creationId="{F8AA157B-74DC-E3D0-8D72-B6CDEA39CCE4}"/>
          </ac:grpSpMkLst>
        </pc:grpChg>
        <pc:picChg chg="del">
          <ac:chgData name="Francisco Valentin Ramirez Cuevas" userId="e79bf063-6348-4b44-8f45-581164b14c81" providerId="ADAL" clId="{408DBF54-44C0-4900-A7C4-58B1334BE15B}" dt="2022-11-03T19:33:27.105" v="1051" actId="478"/>
          <ac:picMkLst>
            <pc:docMk/>
            <pc:sldMk cId="929162914" sldId="385"/>
            <ac:picMk id="6" creationId="{9651757E-C4A0-D83C-835D-E1375EE0B773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2" creationId="{CD58A2C8-7092-29E0-CB3D-21D8E9684347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4" creationId="{49569D2D-86F5-CFD0-3301-9BC9EB3AA874}"/>
          </ac:picMkLst>
        </pc:picChg>
        <pc:picChg chg="add del">
          <ac:chgData name="Francisco Valentin Ramirez Cuevas" userId="e79bf063-6348-4b44-8f45-581164b14c81" providerId="ADAL" clId="{408DBF54-44C0-4900-A7C4-58B1334BE15B}" dt="2022-11-03T19:51:50.665" v="1070" actId="478"/>
          <ac:picMkLst>
            <pc:docMk/>
            <pc:sldMk cId="929162914" sldId="385"/>
            <ac:picMk id="15366" creationId="{E7015889-1257-5917-7122-661B08154453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9:51:57.207" v="1075" actId="1076"/>
        <pc:sldMkLst>
          <pc:docMk/>
          <pc:sldMk cId="3674189892" sldId="386"/>
        </pc:sldMkLst>
        <pc:grpChg chg="del">
          <ac:chgData name="Francisco Valentin Ramirez Cuevas" userId="e79bf063-6348-4b44-8f45-581164b14c81" providerId="ADAL" clId="{408DBF54-44C0-4900-A7C4-58B1334BE15B}" dt="2022-11-03T19:51:54.291" v="1072" actId="478"/>
          <ac:grpSpMkLst>
            <pc:docMk/>
            <pc:sldMk cId="3674189892" sldId="386"/>
            <ac:grpSpMk id="2" creationId="{F8AA157B-74DC-E3D0-8D72-B6CDEA39CCE4}"/>
          </ac:grpSpMkLst>
        </pc:grpChg>
        <pc:picChg chg="add mod">
          <ac:chgData name="Francisco Valentin Ramirez Cuevas" userId="e79bf063-6348-4b44-8f45-581164b14c81" providerId="ADAL" clId="{408DBF54-44C0-4900-A7C4-58B1334BE15B}" dt="2022-11-03T19:51:57.207" v="1075" actId="1076"/>
          <ac:picMkLst>
            <pc:docMk/>
            <pc:sldMk cId="3674189892" sldId="386"/>
            <ac:picMk id="3" creationId="{0B36294F-C3A1-82F5-4260-F890C79BFB56}"/>
          </ac:picMkLst>
        </pc:picChg>
        <pc:picChg chg="del">
          <ac:chgData name="Francisco Valentin Ramirez Cuevas" userId="e79bf063-6348-4b44-8f45-581164b14c81" providerId="ADAL" clId="{408DBF54-44C0-4900-A7C4-58B1334BE15B}" dt="2022-11-03T19:51:52.681" v="1071" actId="21"/>
          <ac:picMkLst>
            <pc:docMk/>
            <pc:sldMk cId="3674189892" sldId="386"/>
            <ac:picMk id="15366" creationId="{E7015889-1257-5917-7122-661B08154453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20:20:03.736" v="1429" actId="5736"/>
        <pc:sldMkLst>
          <pc:docMk/>
          <pc:sldMk cId="431707926" sldId="387"/>
        </pc:sldMkLst>
        <pc:graphicFrameChg chg="add mod modGraphic">
          <ac:chgData name="Francisco Valentin Ramirez Cuevas" userId="e79bf063-6348-4b44-8f45-581164b14c81" providerId="ADAL" clId="{408DBF54-44C0-4900-A7C4-58B1334BE15B}" dt="2022-11-03T20:20:03.736" v="1429" actId="5736"/>
          <ac:graphicFrameMkLst>
            <pc:docMk/>
            <pc:sldMk cId="431707926" sldId="387"/>
            <ac:graphicFrameMk id="2" creationId="{E6351122-4BFE-D1C1-A0A6-1517C5E1B820}"/>
          </ac:graphicFrameMkLst>
        </pc:graphicFrameChg>
        <pc:picChg chg="del">
          <ac:chgData name="Francisco Valentin Ramirez Cuevas" userId="e79bf063-6348-4b44-8f45-581164b14c81" providerId="ADAL" clId="{408DBF54-44C0-4900-A7C4-58B1334BE15B}" dt="2022-11-03T20:10:37.409" v="1083" actId="478"/>
          <ac:picMkLst>
            <pc:docMk/>
            <pc:sldMk cId="431707926" sldId="387"/>
            <ac:picMk id="3" creationId="{0B36294F-C3A1-82F5-4260-F890C79BFB56}"/>
          </ac:picMkLst>
        </pc:picChg>
      </pc:sldChg>
      <pc:sldChg chg="modSp add mod">
        <pc:chgData name="Francisco Valentin Ramirez Cuevas" userId="e79bf063-6348-4b44-8f45-581164b14c81" providerId="ADAL" clId="{408DBF54-44C0-4900-A7C4-58B1334BE15B}" dt="2022-11-03T20:28:06.601" v="1561" actId="5736"/>
        <pc:sldMkLst>
          <pc:docMk/>
          <pc:sldMk cId="4062099022" sldId="388"/>
        </pc:sldMkLst>
        <pc:graphicFrameChg chg="mod modGraphic">
          <ac:chgData name="Francisco Valentin Ramirez Cuevas" userId="e79bf063-6348-4b44-8f45-581164b14c81" providerId="ADAL" clId="{408DBF54-44C0-4900-A7C4-58B1334BE15B}" dt="2022-11-03T20:28:06.601" v="1561" actId="5736"/>
          <ac:graphicFrameMkLst>
            <pc:docMk/>
            <pc:sldMk cId="4062099022" sldId="388"/>
            <ac:graphicFrameMk id="2" creationId="{E6351122-4BFE-D1C1-A0A6-1517C5E1B820}"/>
          </ac:graphicFrameMkLst>
        </pc:graphicFrameChg>
      </pc:sldChg>
      <pc:sldChg chg="addSp delSp modSp add mod">
        <pc:chgData name="Francisco Valentin Ramirez Cuevas" userId="e79bf063-6348-4b44-8f45-581164b14c81" providerId="ADAL" clId="{408DBF54-44C0-4900-A7C4-58B1334BE15B}" dt="2022-11-03T20:33:09.189" v="1573" actId="1076"/>
        <pc:sldMkLst>
          <pc:docMk/>
          <pc:sldMk cId="1364677234" sldId="389"/>
        </pc:sldMkLst>
        <pc:grpChg chg="add mod">
          <ac:chgData name="Francisco Valentin Ramirez Cuevas" userId="e79bf063-6348-4b44-8f45-581164b14c81" providerId="ADAL" clId="{408DBF54-44C0-4900-A7C4-58B1334BE15B}" dt="2022-11-03T20:33:09.189" v="1573" actId="1076"/>
          <ac:grpSpMkLst>
            <pc:docMk/>
            <pc:sldMk cId="1364677234" sldId="389"/>
            <ac:grpSpMk id="3" creationId="{AD83866D-4C8C-4AAB-0C93-9C251671E8A1}"/>
          </ac:grpSpMkLst>
        </pc:grpChg>
        <pc:graphicFrameChg chg="del">
          <ac:chgData name="Francisco Valentin Ramirez Cuevas" userId="e79bf063-6348-4b44-8f45-581164b14c81" providerId="ADAL" clId="{408DBF54-44C0-4900-A7C4-58B1334BE15B}" dt="2022-11-03T20:32:18.462" v="1563" actId="478"/>
          <ac:graphicFrameMkLst>
            <pc:docMk/>
            <pc:sldMk cId="1364677234" sldId="389"/>
            <ac:graphicFrameMk id="2" creationId="{E6351122-4BFE-D1C1-A0A6-1517C5E1B820}"/>
          </ac:graphicFrameMkLst>
        </pc:graphicFrame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0" creationId="{BC5BAC10-0407-4632-E100-576B59766DFB}"/>
          </ac:picMkLst>
        </pc:pic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2" creationId="{41C54E86-5A66-D8F6-ECCB-BF7EAAB9C238}"/>
          </ac:picMkLst>
        </pc:pic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FEBFA3C8-7D36-4A2D-A60E-6CCC074A3F4D}"/>
    <pc:docChg chg="undo redo custSel addSld delSld modSld">
      <pc:chgData name="Francisco Valentin Ramirez Cuevas" userId="e79bf063-6348-4b44-8f45-581164b14c81" providerId="ADAL" clId="{FEBFA3C8-7D36-4A2D-A60E-6CCC074A3F4D}" dt="2022-10-26T20:08:54.958" v="527" actId="1076"/>
      <pc:docMkLst>
        <pc:docMk/>
      </pc:docMkLst>
      <pc:sldChg chg="addSp modSp mod">
        <pc:chgData name="Francisco Valentin Ramirez Cuevas" userId="e79bf063-6348-4b44-8f45-581164b14c81" providerId="ADAL" clId="{FEBFA3C8-7D36-4A2D-A60E-6CCC074A3F4D}" dt="2022-10-26T14:58:56.098" v="520" actId="1035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FEBFA3C8-7D36-4A2D-A60E-6CCC074A3F4D}" dt="2022-10-26T14:58:07.436" v="499" actId="1076"/>
          <ac:spMkLst>
            <pc:docMk/>
            <pc:sldMk cId="1226862902" sldId="343"/>
            <ac:spMk id="3" creationId="{31C6B379-728E-E068-9F3E-5E67E44A799E}"/>
          </ac:spMkLst>
        </pc:spChg>
        <pc:spChg chg="add mod">
          <ac:chgData name="Francisco Valentin Ramirez Cuevas" userId="e79bf063-6348-4b44-8f45-581164b14c81" providerId="ADAL" clId="{FEBFA3C8-7D36-4A2D-A60E-6CCC074A3F4D}" dt="2022-10-26T14:58:29.088" v="506" actId="1076"/>
          <ac:spMkLst>
            <pc:docMk/>
            <pc:sldMk cId="1226862902" sldId="343"/>
            <ac:spMk id="4" creationId="{ADB96A80-72E1-FC71-EF74-6277D831F2A3}"/>
          </ac:spMkLst>
        </pc:spChg>
        <pc:spChg chg="mod">
          <ac:chgData name="Francisco Valentin Ramirez Cuevas" userId="e79bf063-6348-4b44-8f45-581164b14c81" providerId="ADAL" clId="{FEBFA3C8-7D36-4A2D-A60E-6CCC074A3F4D}" dt="2022-10-26T14:58:56.098" v="520" actId="1035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FEBFA3C8-7D36-4A2D-A60E-6CCC074A3F4D}" dt="2022-10-26T14:58:51.500" v="513" actId="1076"/>
          <ac:spMkLst>
            <pc:docMk/>
            <pc:sldMk cId="1226862902" sldId="343"/>
            <ac:spMk id="37" creationId="{45380493-491F-47E6-A821-83CFFCEBB0FF}"/>
          </ac:spMkLst>
        </pc:spChg>
        <pc:spChg chg="mod ord">
          <ac:chgData name="Francisco Valentin Ramirez Cuevas" userId="e79bf063-6348-4b44-8f45-581164b14c81" providerId="ADAL" clId="{FEBFA3C8-7D36-4A2D-A60E-6CCC074A3F4D}" dt="2022-10-26T14:58:18.977" v="502" actId="1076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FEBFA3C8-7D36-4A2D-A60E-6CCC074A3F4D}" dt="2022-10-26T14:51:47.769" v="297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mod">
        <pc:chgData name="Francisco Valentin Ramirez Cuevas" userId="e79bf063-6348-4b44-8f45-581164b14c81" providerId="ADAL" clId="{FEBFA3C8-7D36-4A2D-A60E-6CCC074A3F4D}" dt="2022-10-26T14:57:50.410" v="497" actId="1076"/>
        <pc:sldMkLst>
          <pc:docMk/>
          <pc:sldMk cId="1895983454" sldId="344"/>
        </pc:sldMkLst>
        <pc:spChg chg="add mod ord">
          <ac:chgData name="Francisco Valentin Ramirez Cuevas" userId="e79bf063-6348-4b44-8f45-581164b14c81" providerId="ADAL" clId="{FEBFA3C8-7D36-4A2D-A60E-6CCC074A3F4D}" dt="2022-10-26T14:50:51.552" v="287" actId="1076"/>
          <ac:spMkLst>
            <pc:docMk/>
            <pc:sldMk cId="1895983454" sldId="344"/>
            <ac:spMk id="2" creationId="{315DE1A6-27B5-BCE5-4C04-59DFD35099D2}"/>
          </ac:spMkLst>
        </pc:spChg>
        <pc:spChg chg="add mod">
          <ac:chgData name="Francisco Valentin Ramirez Cuevas" userId="e79bf063-6348-4b44-8f45-581164b14c81" providerId="ADAL" clId="{FEBFA3C8-7D36-4A2D-A60E-6CCC074A3F4D}" dt="2022-10-26T14:47:19.824" v="250" actId="14100"/>
          <ac:spMkLst>
            <pc:docMk/>
            <pc:sldMk cId="1895983454" sldId="344"/>
            <ac:spMk id="4" creationId="{E85E4189-67E1-3608-29BA-C7C4018117A7}"/>
          </ac:spMkLst>
        </pc:spChg>
        <pc:spChg chg="add mod">
          <ac:chgData name="Francisco Valentin Ramirez Cuevas" userId="e79bf063-6348-4b44-8f45-581164b14c81" providerId="ADAL" clId="{FEBFA3C8-7D36-4A2D-A60E-6CCC074A3F4D}" dt="2022-10-26T14:47:22.456" v="252" actId="1076"/>
          <ac:spMkLst>
            <pc:docMk/>
            <pc:sldMk cId="1895983454" sldId="344"/>
            <ac:spMk id="6" creationId="{83BA3B36-7479-3070-3095-E8653CE4BB16}"/>
          </ac:spMkLst>
        </pc:spChg>
        <pc:spChg chg="add mod">
          <ac:chgData name="Francisco Valentin Ramirez Cuevas" userId="e79bf063-6348-4b44-8f45-581164b14c81" providerId="ADAL" clId="{FEBFA3C8-7D36-4A2D-A60E-6CCC074A3F4D}" dt="2022-10-26T14:50:54.977" v="288" actId="1076"/>
          <ac:spMkLst>
            <pc:docMk/>
            <pc:sldMk cId="1895983454" sldId="344"/>
            <ac:spMk id="7" creationId="{346B0C23-1910-0014-1389-279A93628E5C}"/>
          </ac:spMkLst>
        </pc:spChg>
        <pc:spChg chg="add mod">
          <ac:chgData name="Francisco Valentin Ramirez Cuevas" userId="e79bf063-6348-4b44-8f45-581164b14c81" providerId="ADAL" clId="{FEBFA3C8-7D36-4A2D-A60E-6CCC074A3F4D}" dt="2022-10-26T14:57:01.275" v="493" actId="1076"/>
          <ac:spMkLst>
            <pc:docMk/>
            <pc:sldMk cId="1895983454" sldId="344"/>
            <ac:spMk id="8" creationId="{EB879DD2-C783-8B4F-0596-5A9BC566E12F}"/>
          </ac:spMkLst>
        </pc:spChg>
        <pc:spChg chg="add del mod">
          <ac:chgData name="Francisco Valentin Ramirez Cuevas" userId="e79bf063-6348-4b44-8f45-581164b14c81" providerId="ADAL" clId="{FEBFA3C8-7D36-4A2D-A60E-6CCC074A3F4D}" dt="2022-10-26T14:56:55.053" v="490" actId="478"/>
          <ac:spMkLst>
            <pc:docMk/>
            <pc:sldMk cId="1895983454" sldId="344"/>
            <ac:spMk id="9" creationId="{B954601A-DD0B-93CB-7C7F-03D64A15AA3E}"/>
          </ac:spMkLst>
        </pc:spChg>
        <pc:spChg chg="add mod">
          <ac:chgData name="Francisco Valentin Ramirez Cuevas" userId="e79bf063-6348-4b44-8f45-581164b14c81" providerId="ADAL" clId="{FEBFA3C8-7D36-4A2D-A60E-6CCC074A3F4D}" dt="2022-10-26T14:50:24.157" v="276" actId="1076"/>
          <ac:spMkLst>
            <pc:docMk/>
            <pc:sldMk cId="1895983454" sldId="344"/>
            <ac:spMk id="10" creationId="{AF26B991-B007-F929-811A-5B9355F73563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28.887" v="279" actId="478"/>
          <ac:spMkLst>
            <pc:docMk/>
            <pc:sldMk cId="1895983454" sldId="344"/>
            <ac:spMk id="11" creationId="{5BE97105-09D2-3D29-38B0-BC975B401655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37.487" v="283"/>
          <ac:spMkLst>
            <pc:docMk/>
            <pc:sldMk cId="1895983454" sldId="344"/>
            <ac:spMk id="12" creationId="{E99D7991-8143-3253-5078-A430646F45A7}"/>
          </ac:spMkLst>
        </pc:spChg>
        <pc:spChg chg="add mod">
          <ac:chgData name="Francisco Valentin Ramirez Cuevas" userId="e79bf063-6348-4b44-8f45-581164b14c81" providerId="ADAL" clId="{FEBFA3C8-7D36-4A2D-A60E-6CCC074A3F4D}" dt="2022-10-26T14:50:47.036" v="286" actId="1076"/>
          <ac:spMkLst>
            <pc:docMk/>
            <pc:sldMk cId="1895983454" sldId="344"/>
            <ac:spMk id="13" creationId="{BE3AF191-73B1-D773-A364-0EEABD1552FD}"/>
          </ac:spMkLst>
        </pc:spChg>
        <pc:spChg chg="add mod">
          <ac:chgData name="Francisco Valentin Ramirez Cuevas" userId="e79bf063-6348-4b44-8f45-581164b14c81" providerId="ADAL" clId="{FEBFA3C8-7D36-4A2D-A60E-6CCC074A3F4D}" dt="2022-10-26T14:52:07.529" v="306" actId="1076"/>
          <ac:spMkLst>
            <pc:docMk/>
            <pc:sldMk cId="1895983454" sldId="344"/>
            <ac:spMk id="14" creationId="{9880A5A4-307F-558F-F44B-4AD6FD4FD7A9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7.123" v="305"/>
          <ac:spMkLst>
            <pc:docMk/>
            <pc:sldMk cId="1895983454" sldId="344"/>
            <ac:spMk id="15" creationId="{45BAEE50-ED68-2449-A944-4A7DB5679DAE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6.279" v="303"/>
          <ac:spMkLst>
            <pc:docMk/>
            <pc:sldMk cId="1895983454" sldId="344"/>
            <ac:spMk id="16" creationId="{A944EFB8-5545-5F1A-111B-1ABB498B5585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3.662" v="301"/>
          <ac:spMkLst>
            <pc:docMk/>
            <pc:sldMk cId="1895983454" sldId="344"/>
            <ac:spMk id="17" creationId="{5E7ED7D7-8581-10EF-C2D9-214F0240D8A7}"/>
          </ac:spMkLst>
        </pc:spChg>
        <pc:spChg chg="add mod">
          <ac:chgData name="Francisco Valentin Ramirez Cuevas" userId="e79bf063-6348-4b44-8f45-581164b14c81" providerId="ADAL" clId="{FEBFA3C8-7D36-4A2D-A60E-6CCC074A3F4D}" dt="2022-10-26T14:52:26.004" v="309" actId="403"/>
          <ac:spMkLst>
            <pc:docMk/>
            <pc:sldMk cId="1895983454" sldId="344"/>
            <ac:spMk id="18" creationId="{3F74AC12-12F8-C83E-4FCA-F3E3C0F365BF}"/>
          </ac:spMkLst>
        </pc:spChg>
        <pc:spChg chg="add mod">
          <ac:chgData name="Francisco Valentin Ramirez Cuevas" userId="e79bf063-6348-4b44-8f45-581164b14c81" providerId="ADAL" clId="{FEBFA3C8-7D36-4A2D-A60E-6CCC074A3F4D}" dt="2022-10-26T14:52:57.407" v="314" actId="14100"/>
          <ac:spMkLst>
            <pc:docMk/>
            <pc:sldMk cId="1895983454" sldId="344"/>
            <ac:spMk id="19" creationId="{0327B135-2C2B-84F5-A5FF-330DF091F6A3}"/>
          </ac:spMkLst>
        </pc:spChg>
        <pc:spChg chg="add mod">
          <ac:chgData name="Francisco Valentin Ramirez Cuevas" userId="e79bf063-6348-4b44-8f45-581164b14c81" providerId="ADAL" clId="{FEBFA3C8-7D36-4A2D-A60E-6CCC074A3F4D}" dt="2022-10-26T14:53:26.653" v="345" actId="1038"/>
          <ac:spMkLst>
            <pc:docMk/>
            <pc:sldMk cId="1895983454" sldId="344"/>
            <ac:spMk id="20" creationId="{8151F830-C787-926C-85E3-B17A0FF2E4CC}"/>
          </ac:spMkLst>
        </pc:spChg>
        <pc:spChg chg="add mod">
          <ac:chgData name="Francisco Valentin Ramirez Cuevas" userId="e79bf063-6348-4b44-8f45-581164b14c81" providerId="ADAL" clId="{FEBFA3C8-7D36-4A2D-A60E-6CCC074A3F4D}" dt="2022-10-26T14:56:41.858" v="489" actId="692"/>
          <ac:spMkLst>
            <pc:docMk/>
            <pc:sldMk cId="1895983454" sldId="344"/>
            <ac:spMk id="26" creationId="{D5CE80CC-A1CC-057E-1E66-5E270E3E86B1}"/>
          </ac:spMkLst>
        </pc:spChg>
        <pc:spChg chg="mod">
          <ac:chgData name="Francisco Valentin Ramirez Cuevas" userId="e79bf063-6348-4b44-8f45-581164b14c81" providerId="ADAL" clId="{FEBFA3C8-7D36-4A2D-A60E-6CCC074A3F4D}" dt="2022-10-26T14:51:02.018" v="289" actId="1076"/>
          <ac:spMkLst>
            <pc:docMk/>
            <pc:sldMk cId="1895983454" sldId="344"/>
            <ac:spMk id="31" creationId="{205CFB45-8C6B-4585-88F2-61C1C05DDDC8}"/>
          </ac:spMkLst>
        </pc:spChg>
        <pc:spChg chg="mod">
          <ac:chgData name="Francisco Valentin Ramirez Cuevas" userId="e79bf063-6348-4b44-8f45-581164b14c81" providerId="ADAL" clId="{FEBFA3C8-7D36-4A2D-A60E-6CCC074A3F4D}" dt="2022-10-26T14:56:04.378" v="480" actId="113"/>
          <ac:spMkLst>
            <pc:docMk/>
            <pc:sldMk cId="1895983454" sldId="344"/>
            <ac:spMk id="41" creationId="{0DD4EB29-9FB1-40E8-963A-8FED1BBF67C1}"/>
          </ac:spMkLst>
        </pc:spChg>
        <pc:spChg chg="mod">
          <ac:chgData name="Francisco Valentin Ramirez Cuevas" userId="e79bf063-6348-4b44-8f45-581164b14c81" providerId="ADAL" clId="{FEBFA3C8-7D36-4A2D-A60E-6CCC074A3F4D}" dt="2022-10-26T14:56:20.011" v="485" actId="1076"/>
          <ac:spMkLst>
            <pc:docMk/>
            <pc:sldMk cId="1895983454" sldId="344"/>
            <ac:spMk id="42" creationId="{3B6C5EFD-DF73-44CB-ADBC-90ECAA65943E}"/>
          </ac:spMkLst>
        </pc:spChg>
        <pc:spChg chg="mod">
          <ac:chgData name="Francisco Valentin Ramirez Cuevas" userId="e79bf063-6348-4b44-8f45-581164b14c81" providerId="ADAL" clId="{FEBFA3C8-7D36-4A2D-A60E-6CCC074A3F4D}" dt="2022-10-26T14:56:25.967" v="486" actId="1076"/>
          <ac:spMkLst>
            <pc:docMk/>
            <pc:sldMk cId="1895983454" sldId="344"/>
            <ac:spMk id="43" creationId="{3A57CEE6-093A-4E9F-BFAC-E341951C6AE3}"/>
          </ac:spMkLst>
        </pc:spChg>
        <pc:spChg chg="mod">
          <ac:chgData name="Francisco Valentin Ramirez Cuevas" userId="e79bf063-6348-4b44-8f45-581164b14c81" providerId="ADAL" clId="{FEBFA3C8-7D36-4A2D-A60E-6CCC074A3F4D}" dt="2022-10-26T14:57:50.410" v="497" actId="1076"/>
          <ac:spMkLst>
            <pc:docMk/>
            <pc:sldMk cId="1895983454" sldId="344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57:33.914" v="495" actId="207"/>
          <ac:spMkLst>
            <pc:docMk/>
            <pc:sldMk cId="1895983454" sldId="344"/>
            <ac:spMk id="48" creationId="{72CD1623-661D-43B6-A45D-F648E3AE8693}"/>
          </ac:spMkLst>
        </pc:spChg>
        <pc:picChg chg="mod">
          <ac:chgData name="Francisco Valentin Ramirez Cuevas" userId="e79bf063-6348-4b44-8f45-581164b14c81" providerId="ADAL" clId="{FEBFA3C8-7D36-4A2D-A60E-6CCC074A3F4D}" dt="2022-10-26T14:57:01.759" v="494" actId="1076"/>
          <ac:picMkLst>
            <pc:docMk/>
            <pc:sldMk cId="1895983454" sldId="344"/>
            <ac:picMk id="3" creationId="{2FC8EFB4-D81D-4E27-B622-4DF2A9AE3F6F}"/>
          </ac:picMkLst>
        </pc:picChg>
        <pc:cxnChg chg="add mod">
          <ac:chgData name="Francisco Valentin Ramirez Cuevas" userId="e79bf063-6348-4b44-8f45-581164b14c81" providerId="ADAL" clId="{FEBFA3C8-7D36-4A2D-A60E-6CCC074A3F4D}" dt="2022-10-26T14:54:10.198" v="355" actId="14100"/>
          <ac:cxnSpMkLst>
            <pc:docMk/>
            <pc:sldMk cId="1895983454" sldId="344"/>
            <ac:cxnSpMk id="22" creationId="{BB6F8D6C-31C5-26E1-8677-8291E391C9DD}"/>
          </ac:cxnSpMkLst>
        </pc:cxnChg>
      </pc:sldChg>
      <pc:sldChg chg="addSp delSp modSp add mod">
        <pc:chgData name="Francisco Valentin Ramirez Cuevas" userId="e79bf063-6348-4b44-8f45-581164b14c81" providerId="ADAL" clId="{FEBFA3C8-7D36-4A2D-A60E-6CCC074A3F4D}" dt="2022-10-26T20:08:54.958" v="527" actId="1076"/>
        <pc:sldMkLst>
          <pc:docMk/>
          <pc:sldMk cId="1036775053" sldId="369"/>
        </pc:sldMkLst>
        <pc:spChg chg="del">
          <ac:chgData name="Francisco Valentin Ramirez Cuevas" userId="e79bf063-6348-4b44-8f45-581164b14c81" providerId="ADAL" clId="{FEBFA3C8-7D36-4A2D-A60E-6CCC074A3F4D}" dt="2022-10-26T20:08:41.694" v="522" actId="478"/>
          <ac:spMkLst>
            <pc:docMk/>
            <pc:sldMk cId="1036775053" sldId="369"/>
            <ac:spMk id="9" creationId="{E32585DE-B828-D25A-29CA-3A4B73D57F02}"/>
          </ac:spMkLst>
        </pc:spChg>
        <pc:picChg chg="add del">
          <ac:chgData name="Francisco Valentin Ramirez Cuevas" userId="e79bf063-6348-4b44-8f45-581164b14c81" providerId="ADAL" clId="{FEBFA3C8-7D36-4A2D-A60E-6CCC074A3F4D}" dt="2022-10-26T20:08:50.797" v="524" actId="21"/>
          <ac:picMkLst>
            <pc:docMk/>
            <pc:sldMk cId="1036775053" sldId="369"/>
            <ac:picMk id="3" creationId="{0CC02D77-2FB8-DCAD-5CB0-15F6498B13B0}"/>
          </ac:picMkLst>
        </pc:picChg>
        <pc:picChg chg="del">
          <ac:chgData name="Francisco Valentin Ramirez Cuevas" userId="e79bf063-6348-4b44-8f45-581164b14c81" providerId="ADAL" clId="{FEBFA3C8-7D36-4A2D-A60E-6CCC074A3F4D}" dt="2022-10-26T20:08:41.694" v="522" actId="478"/>
          <ac:picMkLst>
            <pc:docMk/>
            <pc:sldMk cId="1036775053" sldId="369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FEBFA3C8-7D36-4A2D-A60E-6CCC074A3F4D}" dt="2022-10-26T20:08:54.958" v="527" actId="1076"/>
          <ac:picMkLst>
            <pc:docMk/>
            <pc:sldMk cId="1036775053" sldId="369"/>
            <ac:picMk id="5" creationId="{8B0EFF28-7B9B-94DF-E014-BB7D14F92971}"/>
          </ac:picMkLst>
        </pc:pic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1-04T11:54:23.407" v="3833" actId="14100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21T15:50:02.861" v="3629" actId="14100"/>
        <pc:sldMkLst>
          <pc:docMk/>
          <pc:sldMk cId="2267997694" sldId="368"/>
        </pc:sldMkLst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4" creationId="{941A4522-1834-767C-CD1F-1188A3C4B3A0}"/>
          </ac:spMkLst>
        </pc:spChg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7" creationId="{D74F52C1-D373-D7F8-B208-252C3ABC088A}"/>
          </ac:spMkLst>
        </pc:spChg>
        <pc:picChg chg="add del">
          <ac:chgData name="Francisco Valentin Ramirez Cuevas" userId="e79bf063-6348-4b44-8f45-581164b14c81" providerId="ADAL" clId="{C05ABF8D-133E-464F-9AF7-1D38E1DEA042}" dt="2022-10-21T15:50:00.249" v="3627"/>
          <ac:picMkLst>
            <pc:docMk/>
            <pc:sldMk cId="2267997694" sldId="368"/>
            <ac:picMk id="2" creationId="{9569C99D-A1EA-495C-91D7-FCF4B0BB856D}"/>
          </ac:picMkLst>
        </pc:picChg>
        <pc:picChg chg="add mod">
          <ac:chgData name="Francisco Valentin Ramirez Cuevas" userId="e79bf063-6348-4b44-8f45-581164b14c81" providerId="ADAL" clId="{C05ABF8D-133E-464F-9AF7-1D38E1DEA042}" dt="2022-10-21T15:50:02.861" v="3629" actId="14100"/>
          <ac:picMkLst>
            <pc:docMk/>
            <pc:sldMk cId="2267997694" sldId="368"/>
            <ac:picMk id="3" creationId="{1F3643BF-2B27-44A4-A647-994094F2C90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8" creationId="{45B0EB98-0F3C-3575-FE1F-2BD7D7CF548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9" creationId="{CC109AB3-8ACD-44EB-61F6-16FFC746495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4T11:51:55.185" v="3789"/>
        <pc:sldMkLst>
          <pc:docMk/>
          <pc:sldMk cId="3622600752" sldId="370"/>
        </pc:sldMkLst>
        <pc:grpChg chg="add del">
          <ac:chgData name="Francisco Valentin Ramirez Cuevas" userId="e79bf063-6348-4b44-8f45-581164b14c81" providerId="ADAL" clId="{C05ABF8D-133E-464F-9AF7-1D38E1DEA042}" dt="2022-11-04T11:51:10.044" v="3782" actId="478"/>
          <ac:grpSpMkLst>
            <pc:docMk/>
            <pc:sldMk cId="3622600752" sldId="370"/>
            <ac:grpSpMk id="4" creationId="{8941836D-9BAF-4ADE-8AFC-92FEDA321632}"/>
          </ac:grpSpMkLst>
        </pc:grpChg>
        <pc:grpChg chg="add del">
          <ac:chgData name="Francisco Valentin Ramirez Cuevas" userId="e79bf063-6348-4b44-8f45-581164b14c81" providerId="ADAL" clId="{C05ABF8D-133E-464F-9AF7-1D38E1DEA042}" dt="2022-11-04T11:51:55.185" v="3789"/>
          <ac:grpSpMkLst>
            <pc:docMk/>
            <pc:sldMk cId="3622600752" sldId="370"/>
            <ac:grpSpMk id="8" creationId="{176E7AC6-D10F-4F64-995D-7F3A9CE23BA9}"/>
          </ac:grpSpMkLst>
        </pc:grpChg>
        <pc:picChg chg="add del">
          <ac:chgData name="Francisco Valentin Ramirez Cuevas" userId="e79bf063-6348-4b44-8f45-581164b14c81" providerId="ADAL" clId="{C05ABF8D-133E-464F-9AF7-1D38E1DEA042}" dt="2022-11-02T17:50:13.114" v="3633"/>
          <ac:picMkLst>
            <pc:docMk/>
            <pc:sldMk cId="3622600752" sldId="370"/>
            <ac:picMk id="2" creationId="{1B6BC258-E217-495B-8851-5A0DB05868E6}"/>
          </ac:picMkLst>
        </pc:picChg>
        <pc:picChg chg="add mod">
          <ac:chgData name="Francisco Valentin Ramirez Cuevas" userId="e79bf063-6348-4b44-8f45-581164b14c81" providerId="ADAL" clId="{C05ABF8D-133E-464F-9AF7-1D38E1DEA042}" dt="2022-11-02T17:50:21.931" v="3639"/>
          <ac:picMkLst>
            <pc:docMk/>
            <pc:sldMk cId="3622600752" sldId="370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7:51:24.082" v="3641"/>
          <ac:picMkLst>
            <pc:docMk/>
            <pc:sldMk cId="3622600752" sldId="370"/>
            <ac:picMk id="4" creationId="{4E392CCD-C52C-4A05-AC40-CFA457ED6672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49:53.897" v="3779" actId="1076"/>
          <ac:picMkLst>
            <pc:docMk/>
            <pc:sldMk cId="3622600752" sldId="370"/>
            <ac:picMk id="5" creationId="{4F20CFEC-0618-40A7-9CEC-015E8D5DEB18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1:10.044" v="3782" actId="478"/>
          <ac:picMkLst>
            <pc:docMk/>
            <pc:sldMk cId="3622600752" sldId="370"/>
            <ac:picMk id="6" creationId="{A1BCBBE1-F9F3-455A-9E12-24E6FCB25B1C}"/>
          </ac:picMkLst>
        </pc:picChg>
        <pc:picChg chg="mod topLvl">
          <ac:chgData name="Francisco Valentin Ramirez Cuevas" userId="e79bf063-6348-4b44-8f45-581164b14c81" providerId="ADAL" clId="{C05ABF8D-133E-464F-9AF7-1D38E1DEA042}" dt="2022-11-04T11:51:33.043" v="3787" actId="1076"/>
          <ac:picMkLst>
            <pc:docMk/>
            <pc:sldMk cId="3622600752" sldId="370"/>
            <ac:picMk id="7" creationId="{08FC5530-5B70-4E6F-AC2B-3B2DACDEB6D1}"/>
          </ac:picMkLst>
        </pc:picChg>
        <pc:picChg chg="del">
          <ac:chgData name="Francisco Valentin Ramirez Cuevas" userId="e79bf063-6348-4b44-8f45-581164b14c81" providerId="ADAL" clId="{C05ABF8D-133E-464F-9AF7-1D38E1DEA042}" dt="2022-11-02T17:49:57.189" v="3631"/>
          <ac:picMkLst>
            <pc:docMk/>
            <pc:sldMk cId="3622600752" sldId="370"/>
            <ac:picMk id="14" creationId="{85AF2BFA-5504-A7A7-E61D-254D94F3A1DE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1-04T11:51:03.091" v="3781" actId="478"/>
          <ac:picMkLst>
            <pc:docMk/>
            <pc:sldMk cId="3622600752" sldId="370"/>
            <ac:picMk id="1026" creationId="{254385A1-EA41-47CE-AA60-B1FB0F09BD8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7.140" v="3677" actId="478"/>
        <pc:sldMkLst>
          <pc:docMk/>
          <pc:sldMk cId="1631898925" sldId="371"/>
        </pc:sldMkLst>
        <pc:picChg chg="add del">
          <ac:chgData name="Francisco Valentin Ramirez Cuevas" userId="e79bf063-6348-4b44-8f45-581164b14c81" providerId="ADAL" clId="{C05ABF8D-133E-464F-9AF7-1D38E1DEA042}" dt="2022-11-02T20:21:10.793" v="3661"/>
          <ac:picMkLst>
            <pc:docMk/>
            <pc:sldMk cId="1631898925" sldId="371"/>
            <ac:picMk id="2" creationId="{9978E200-843F-4442-B6B2-15C093B9412D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4" creationId="{4B8F087F-4B5C-4458-9347-DE5EA2AC2F44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6" creationId="{83251C24-75AC-4B2E-9BB7-691FF9C37C5B}"/>
          </ac:picMkLst>
        </pc:picChg>
        <pc:picChg chg="add mod">
          <ac:chgData name="Francisco Valentin Ramirez Cuevas" userId="e79bf063-6348-4b44-8f45-581164b14c81" providerId="ADAL" clId="{C05ABF8D-133E-464F-9AF7-1D38E1DEA042}" dt="2022-11-02T20:21:19.068" v="3667" actId="14100"/>
          <ac:picMkLst>
            <pc:docMk/>
            <pc:sldMk cId="1631898925" sldId="371"/>
            <ac:picMk id="7" creationId="{2AB3CA31-14FD-4551-8ACF-4BE9874CDB76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7.140" v="3677" actId="478"/>
          <ac:picMkLst>
            <pc:docMk/>
            <pc:sldMk cId="1631898925" sldId="371"/>
            <ac:picMk id="8" creationId="{83B09EE9-0778-4802-9BA5-CA50F5E646F0}"/>
          </ac:picMkLst>
        </pc:picChg>
        <pc:picChg chg="add mod modCrop">
          <ac:chgData name="Francisco Valentin Ramirez Cuevas" userId="e79bf063-6348-4b44-8f45-581164b14c81" providerId="ADAL" clId="{C05ABF8D-133E-464F-9AF7-1D38E1DEA042}" dt="2022-11-02T20:21:09.645" v="3659" actId="1076"/>
          <ac:picMkLst>
            <pc:docMk/>
            <pc:sldMk cId="1631898925" sldId="371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4.538" v="3676" actId="1076"/>
        <pc:sldMkLst>
          <pc:docMk/>
          <pc:sldMk cId="1002441250" sldId="372"/>
        </pc:sldMkLst>
        <pc:picChg chg="add mod">
          <ac:chgData name="Francisco Valentin Ramirez Cuevas" userId="e79bf063-6348-4b44-8f45-581164b14c81" providerId="ADAL" clId="{C05ABF8D-133E-464F-9AF7-1D38E1DEA042}" dt="2022-11-02T20:26:04.538" v="3676" actId="1076"/>
          <ac:picMkLst>
            <pc:docMk/>
            <pc:sldMk cId="1002441250" sldId="372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1.031" v="3673"/>
          <ac:picMkLst>
            <pc:docMk/>
            <pc:sldMk cId="1002441250" sldId="372"/>
            <ac:picMk id="5" creationId="{0E367EB6-5DB0-4A6F-9FF7-CE5654E948B8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7" creationId="{2AB3CA31-14FD-4551-8ACF-4BE9874CDB76}"/>
          </ac:picMkLst>
        </pc:picChg>
        <pc:picChg chg="del">
          <ac:chgData name="Francisco Valentin Ramirez Cuevas" userId="e79bf063-6348-4b44-8f45-581164b14c81" providerId="ADAL" clId="{C05ABF8D-133E-464F-9AF7-1D38E1DEA042}" dt="2022-11-02T20:25:57.160" v="3670"/>
          <ac:picMkLst>
            <pc:docMk/>
            <pc:sldMk cId="1002441250" sldId="372"/>
            <ac:picMk id="8" creationId="{83B09EE9-0778-4802-9BA5-CA50F5E646F0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37:31.769" v="3760" actId="478"/>
        <pc:sldMkLst>
          <pc:docMk/>
          <pc:sldMk cId="3242274063" sldId="373"/>
        </pc:sldMkLst>
        <pc:spChg chg="add del mod">
          <ac:chgData name="Francisco Valentin Ramirez Cuevas" userId="e79bf063-6348-4b44-8f45-581164b14c81" providerId="ADAL" clId="{C05ABF8D-133E-464F-9AF7-1D38E1DEA042}" dt="2022-11-02T20:37:31.769" v="3760" actId="478"/>
          <ac:spMkLst>
            <pc:docMk/>
            <pc:sldMk cId="3242274063" sldId="373"/>
            <ac:spMk id="7" creationId="{6A856886-9D22-4D50-BB76-53E16D628726}"/>
          </ac:spMkLst>
        </pc:spChg>
        <pc:picChg chg="del">
          <ac:chgData name="Francisco Valentin Ramirez Cuevas" userId="e79bf063-6348-4b44-8f45-581164b14c81" providerId="ADAL" clId="{C05ABF8D-133E-464F-9AF7-1D38E1DEA042}" dt="2022-11-02T20:36:13.062" v="3679" actId="478"/>
          <ac:picMkLst>
            <pc:docMk/>
            <pc:sldMk cId="3242274063" sldId="373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36:14.122" v="3681"/>
          <ac:picMkLst>
            <pc:docMk/>
            <pc:sldMk cId="3242274063" sldId="373"/>
            <ac:picMk id="3" creationId="{F975C750-9B46-4F30-8ED7-D768D75733AA}"/>
          </ac:picMkLst>
        </pc:picChg>
        <pc:picChg chg="add del mod">
          <ac:chgData name="Francisco Valentin Ramirez Cuevas" userId="e79bf063-6348-4b44-8f45-581164b14c81" providerId="ADAL" clId="{C05ABF8D-133E-464F-9AF7-1D38E1DEA042}" dt="2022-11-02T20:36:29.334" v="3686" actId="478"/>
          <ac:picMkLst>
            <pc:docMk/>
            <pc:sldMk cId="3242274063" sldId="373"/>
            <ac:picMk id="4" creationId="{FAC4CE72-6419-49C1-9051-22180AD0BF0F}"/>
          </ac:picMkLst>
        </pc:picChg>
        <pc:picChg chg="add del">
          <ac:chgData name="Francisco Valentin Ramirez Cuevas" userId="e79bf063-6348-4b44-8f45-581164b14c81" providerId="ADAL" clId="{C05ABF8D-133E-464F-9AF7-1D38E1DEA042}" dt="2022-11-02T20:36:30.271" v="3688"/>
          <ac:picMkLst>
            <pc:docMk/>
            <pc:sldMk cId="3242274063" sldId="373"/>
            <ac:picMk id="5" creationId="{1D3EE8B0-B6CA-4A0B-A407-C0E013A977E1}"/>
          </ac:picMkLst>
        </pc:picChg>
        <pc:picChg chg="add mod">
          <ac:chgData name="Francisco Valentin Ramirez Cuevas" userId="e79bf063-6348-4b44-8f45-581164b14c81" providerId="ADAL" clId="{C05ABF8D-133E-464F-9AF7-1D38E1DEA042}" dt="2022-11-02T20:36:33.386" v="3691" actId="1076"/>
          <ac:picMkLst>
            <pc:docMk/>
            <pc:sldMk cId="3242274063" sldId="373"/>
            <ac:picMk id="6" creationId="{2AA6B862-6825-402C-A634-81683FCC929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44:26.189" v="3767" actId="1076"/>
        <pc:sldMkLst>
          <pc:docMk/>
          <pc:sldMk cId="1773637418" sldId="374"/>
        </pc:sldMkLst>
        <pc:picChg chg="add del">
          <ac:chgData name="Francisco Valentin Ramirez Cuevas" userId="e79bf063-6348-4b44-8f45-581164b14c81" providerId="ADAL" clId="{C05ABF8D-133E-464F-9AF7-1D38E1DEA042}" dt="2022-11-02T20:44:22.252" v="3764"/>
          <ac:picMkLst>
            <pc:docMk/>
            <pc:sldMk cId="1773637418" sldId="374"/>
            <ac:picMk id="2" creationId="{98B5FD5D-8B08-45C2-B121-244DCE986A9F}"/>
          </ac:picMkLst>
        </pc:picChg>
        <pc:picChg chg="add mod">
          <ac:chgData name="Francisco Valentin Ramirez Cuevas" userId="e79bf063-6348-4b44-8f45-581164b14c81" providerId="ADAL" clId="{C05ABF8D-133E-464F-9AF7-1D38E1DEA042}" dt="2022-11-02T20:44:26.189" v="3767" actId="1076"/>
          <ac:picMkLst>
            <pc:docMk/>
            <pc:sldMk cId="1773637418" sldId="374"/>
            <ac:picMk id="3" creationId="{D3EF16B9-C36E-4CFA-B037-9FDFA5E20C44}"/>
          </ac:picMkLst>
        </pc:picChg>
        <pc:picChg chg="del">
          <ac:chgData name="Francisco Valentin Ramirez Cuevas" userId="e79bf063-6348-4b44-8f45-581164b14c81" providerId="ADAL" clId="{C05ABF8D-133E-464F-9AF7-1D38E1DEA042}" dt="2022-11-02T20:44:13.211" v="3762" actId="478"/>
          <ac:picMkLst>
            <pc:docMk/>
            <pc:sldMk cId="1773637418" sldId="374"/>
            <ac:picMk id="6" creationId="{2AA6B862-6825-402C-A634-81683FCC9293}"/>
          </ac:picMkLst>
        </pc:picChg>
      </pc:sldChg>
      <pc:sldChg chg="addSp delSp modSp">
        <pc:chgData name="Francisco Valentin Ramirez Cuevas" userId="e79bf063-6348-4b44-8f45-581164b14c81" providerId="ADAL" clId="{C05ABF8D-133E-464F-9AF7-1D38E1DEA042}" dt="2022-11-04T11:54:23.407" v="3833" actId="1410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C05ABF8D-133E-464F-9AF7-1D38E1DEA042}" dt="2022-11-04T11:53:44.591" v="3816" actId="14100"/>
          <ac:spMkLst>
            <pc:docMk/>
            <pc:sldMk cId="3342160199" sldId="378"/>
            <ac:spMk id="28" creationId="{BDBC9F79-FA4B-4FF0-87CA-3C063D9F6302}"/>
          </ac:spMkLst>
        </pc:spChg>
        <pc:spChg chg="add mod">
          <ac:chgData name="Francisco Valentin Ramirez Cuevas" userId="e79bf063-6348-4b44-8f45-581164b14c81" providerId="ADAL" clId="{C05ABF8D-133E-464F-9AF7-1D38E1DEA042}" dt="2022-11-04T11:54:20.261" v="3832" actId="692"/>
          <ac:spMkLst>
            <pc:docMk/>
            <pc:sldMk cId="3342160199" sldId="378"/>
            <ac:spMk id="29" creationId="{6540978A-2434-49D7-9D57-30510A6CFCF3}"/>
          </ac:spMkLst>
        </pc:spChg>
        <pc:grpChg chg="del">
          <ac:chgData name="Francisco Valentin Ramirez Cuevas" userId="e79bf063-6348-4b44-8f45-581164b14c81" providerId="ADAL" clId="{C05ABF8D-133E-464F-9AF7-1D38E1DEA042}" dt="2022-11-04T11:52:13.308" v="3795" actId="478"/>
          <ac:grpSpMkLst>
            <pc:docMk/>
            <pc:sldMk cId="3342160199" sldId="378"/>
            <ac:grpSpMk id="8" creationId="{32E68BFA-7E67-7348-A033-B34FB040FE5D}"/>
          </ac:grpSpMkLst>
        </pc:grpChg>
        <pc:picChg chg="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6" creationId="{1DDE0035-4942-4DF1-CBDE-48C0A8C8B5EC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7" creationId="{6E09B97B-C3D4-D0BF-8BF9-2823A80C4F3A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54:10.819" v="3827" actId="1076"/>
          <ac:picMkLst>
            <pc:docMk/>
            <pc:sldMk cId="3342160199" sldId="378"/>
            <ac:picMk id="27" creationId="{0B07B06B-B66B-4B94-BD30-ACF6E36B1F94}"/>
          </ac:picMkLst>
        </pc:picChg>
        <pc:cxnChg chg="add mod">
          <ac:chgData name="Francisco Valentin Ramirez Cuevas" userId="e79bf063-6348-4b44-8f45-581164b14c81" providerId="ADAL" clId="{C05ABF8D-133E-464F-9AF7-1D38E1DEA042}" dt="2022-11-04T11:54:23.407" v="3833" actId="14100"/>
          <ac:cxnSpMkLst>
            <pc:docMk/>
            <pc:sldMk cId="3342160199" sldId="378"/>
            <ac:cxnSpMk id="3" creationId="{4870885B-51BF-46C3-B3CC-A408C4BB595A}"/>
          </ac:cxnSpMkLst>
        </pc:cxn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5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0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4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1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7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0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8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6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9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2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1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93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7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5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4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4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79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741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96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7.png"/><Relationship Id="rId4" Type="http://schemas.openxmlformats.org/officeDocument/2006/relationships/image" Target="../media/image286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9.png"/><Relationship Id="rId4" Type="http://schemas.microsoft.com/office/2007/relationships/hdphoto" Target="../media/hdphoto6.wd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gif"/><Relationship Id="rId5" Type="http://schemas.openxmlformats.org/officeDocument/2006/relationships/image" Target="../media/image294.png"/><Relationship Id="rId4" Type="http://schemas.openxmlformats.org/officeDocument/2006/relationships/image" Target="../media/image29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10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09.png"/><Relationship Id="rId5" Type="http://schemas.openxmlformats.org/officeDocument/2006/relationships/image" Target="../media/image127.png"/><Relationship Id="rId15" Type="http://schemas.openxmlformats.org/officeDocument/2006/relationships/image" Target="../media/image131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Relationship Id="rId1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43BF-2B27-44A4-A647-994094F2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1337310"/>
            <a:ext cx="6438351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76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EFF28-7B9B-94DF-E014-BB7D14F9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4" y="589280"/>
            <a:ext cx="10766711" cy="56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5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542184-0F97-F18D-7B79-65E23C41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12192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6259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A3CE5462-7832-3CEE-3459-C2E04BB8F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"/>
          <a:stretch/>
        </p:blipFill>
        <p:spPr bwMode="auto">
          <a:xfrm>
            <a:off x="107743" y="135355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ar Tower - an overview | ScienceDirect Topics">
            <a:extLst>
              <a:ext uri="{FF2B5EF4-FFF2-40B4-BE49-F238E27FC236}">
                <a16:creationId xmlns:a16="http://schemas.microsoft.com/office/drawing/2014/main" id="{68B073D0-CBBE-0F66-3EB2-B53F47B1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1" y="134860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16B622-4EA0-DD8B-264B-C78CD848C51E}"/>
              </a:ext>
            </a:extLst>
          </p:cNvPr>
          <p:cNvCxnSpPr>
            <a:cxnSpLocks/>
          </p:cNvCxnSpPr>
          <p:nvPr/>
        </p:nvCxnSpPr>
        <p:spPr>
          <a:xfrm flipH="1">
            <a:off x="1864101" y="1783894"/>
            <a:ext cx="665912" cy="69985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30745C-4061-EE03-9890-0B72630948FE}"/>
              </a:ext>
            </a:extLst>
          </p:cNvPr>
          <p:cNvCxnSpPr>
            <a:cxnSpLocks/>
          </p:cNvCxnSpPr>
          <p:nvPr/>
        </p:nvCxnSpPr>
        <p:spPr>
          <a:xfrm flipH="1">
            <a:off x="862479" y="1783894"/>
            <a:ext cx="175490" cy="58530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D9946F-7690-4676-034F-DD92AAABE284}"/>
              </a:ext>
            </a:extLst>
          </p:cNvPr>
          <p:cNvSpPr txBox="1"/>
          <p:nvPr/>
        </p:nvSpPr>
        <p:spPr>
          <a:xfrm>
            <a:off x="-59350" y="1457459"/>
            <a:ext cx="219463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34E8A0-F580-BE8D-379C-5D31C60E461A}"/>
              </a:ext>
            </a:extLst>
          </p:cNvPr>
          <p:cNvSpPr txBox="1"/>
          <p:nvPr/>
        </p:nvSpPr>
        <p:spPr>
          <a:xfrm>
            <a:off x="1929618" y="14366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BD1487-CE7F-85AD-E10B-C1BFFC9473B5}"/>
              </a:ext>
            </a:extLst>
          </p:cNvPr>
          <p:cNvCxnSpPr>
            <a:cxnSpLocks/>
          </p:cNvCxnSpPr>
          <p:nvPr/>
        </p:nvCxnSpPr>
        <p:spPr>
          <a:xfrm flipH="1">
            <a:off x="5288878" y="2976347"/>
            <a:ext cx="312261" cy="367719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C0BABB-FAE6-40F3-C36A-771D10B533E7}"/>
              </a:ext>
            </a:extLst>
          </p:cNvPr>
          <p:cNvSpPr txBox="1"/>
          <p:nvPr/>
        </p:nvSpPr>
        <p:spPr>
          <a:xfrm>
            <a:off x="5380347" y="2701512"/>
            <a:ext cx="1404387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5D2B8D-6842-05A6-9BCB-53CAD36CC841}"/>
              </a:ext>
            </a:extLst>
          </p:cNvPr>
          <p:cNvCxnSpPr>
            <a:cxnSpLocks/>
          </p:cNvCxnSpPr>
          <p:nvPr/>
        </p:nvCxnSpPr>
        <p:spPr>
          <a:xfrm>
            <a:off x="4649960" y="1712826"/>
            <a:ext cx="508228" cy="193850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A474BF6-C6C0-1D13-F39E-D9CADD007B06}"/>
              </a:ext>
            </a:extLst>
          </p:cNvPr>
          <p:cNvSpPr txBox="1"/>
          <p:nvPr/>
        </p:nvSpPr>
        <p:spPr>
          <a:xfrm>
            <a:off x="3503112" y="14735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F21790-BBCD-B9AC-D33E-F5E34A7FF4BE}"/>
              </a:ext>
            </a:extLst>
          </p:cNvPr>
          <p:cNvCxnSpPr>
            <a:cxnSpLocks/>
          </p:cNvCxnSpPr>
          <p:nvPr/>
        </p:nvCxnSpPr>
        <p:spPr>
          <a:xfrm flipH="1">
            <a:off x="10653629" y="1625756"/>
            <a:ext cx="271138" cy="570375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wn your energy">
            <a:extLst>
              <a:ext uri="{FF2B5EF4-FFF2-40B4-BE49-F238E27FC236}">
                <a16:creationId xmlns:a16="http://schemas.microsoft.com/office/drawing/2014/main" id="{8B3F444F-D08F-9DC4-B737-82C91D39A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"/>
          <a:stretch/>
        </p:blipFill>
        <p:spPr bwMode="auto">
          <a:xfrm>
            <a:off x="6824873" y="1348600"/>
            <a:ext cx="3730522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ED6F15-6215-2374-767D-E50754C67E81}"/>
              </a:ext>
            </a:extLst>
          </p:cNvPr>
          <p:cNvSpPr txBox="1"/>
          <p:nvPr/>
        </p:nvSpPr>
        <p:spPr>
          <a:xfrm>
            <a:off x="7111460" y="3280348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AAC63E-DF68-72AE-02FF-CDE94430632B}"/>
              </a:ext>
            </a:extLst>
          </p:cNvPr>
          <p:cNvSpPr txBox="1"/>
          <p:nvPr/>
        </p:nvSpPr>
        <p:spPr>
          <a:xfrm>
            <a:off x="7111460" y="1543549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E6090F-5DD1-927B-8010-2E737FC77FE6}"/>
              </a:ext>
            </a:extLst>
          </p:cNvPr>
          <p:cNvCxnSpPr>
            <a:cxnSpLocks/>
          </p:cNvCxnSpPr>
          <p:nvPr/>
        </p:nvCxnSpPr>
        <p:spPr>
          <a:xfrm flipH="1">
            <a:off x="8389620" y="2976347"/>
            <a:ext cx="412818" cy="410743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FCDD23F4-CAAC-ED48-6A79-91C3DAA3CFD2}"/>
              </a:ext>
            </a:extLst>
          </p:cNvPr>
          <p:cNvCxnSpPr>
            <a:cxnSpLocks/>
          </p:cNvCxnSpPr>
          <p:nvPr/>
        </p:nvCxnSpPr>
        <p:spPr>
          <a:xfrm flipH="1">
            <a:off x="6983730" y="1783894"/>
            <a:ext cx="402590" cy="363041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051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DF] Receiver Design Methodology for Solar Tower Power Plants | Semantic  Scholar">
            <a:extLst>
              <a:ext uri="{FF2B5EF4-FFF2-40B4-BE49-F238E27FC236}">
                <a16:creationId xmlns:a16="http://schemas.microsoft.com/office/drawing/2014/main" id="{1A78D2AE-2B65-243D-FD18-1ED4E4432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29" b="18934"/>
          <a:stretch/>
        </p:blipFill>
        <p:spPr bwMode="auto">
          <a:xfrm>
            <a:off x="5680710" y="997724"/>
            <a:ext cx="4914900" cy="43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E0035-4942-4DF1-CBDE-48C0A8C8B5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43" r="47851"/>
          <a:stretch/>
        </p:blipFill>
        <p:spPr>
          <a:xfrm>
            <a:off x="1596390" y="1259840"/>
            <a:ext cx="3498851" cy="163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04AB-E80F-D6B9-B4AD-A9F7A385710D}"/>
              </a:ext>
            </a:extLst>
          </p:cNvPr>
          <p:cNvSpPr txBox="1"/>
          <p:nvPr/>
        </p:nvSpPr>
        <p:spPr>
          <a:xfrm>
            <a:off x="1596390" y="5487035"/>
            <a:ext cx="349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concentrador parabólico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17F27-7A2A-30D3-34EE-57B6B5636A3D}"/>
              </a:ext>
            </a:extLst>
          </p:cNvPr>
          <p:cNvSpPr txBox="1"/>
          <p:nvPr/>
        </p:nvSpPr>
        <p:spPr>
          <a:xfrm>
            <a:off x="5680710" y="5490944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torre de concentración solar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4D640-C9C9-4A9C-D339-3CF1EBEA95D4}"/>
              </a:ext>
            </a:extLst>
          </p:cNvPr>
          <p:cNvSpPr/>
          <p:nvPr/>
        </p:nvSpPr>
        <p:spPr>
          <a:xfrm>
            <a:off x="8026400" y="5270528"/>
            <a:ext cx="61976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8B949-4786-B815-7126-CA06E40E0EF5}"/>
              </a:ext>
            </a:extLst>
          </p:cNvPr>
          <p:cNvSpPr/>
          <p:nvPr/>
        </p:nvSpPr>
        <p:spPr>
          <a:xfrm>
            <a:off x="6111240" y="1757326"/>
            <a:ext cx="619760" cy="207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FC03D-7C16-56D5-EDA7-2210D00A42D5}"/>
              </a:ext>
            </a:extLst>
          </p:cNvPr>
          <p:cNvSpPr/>
          <p:nvPr/>
        </p:nvSpPr>
        <p:spPr>
          <a:xfrm>
            <a:off x="6248400" y="2265327"/>
            <a:ext cx="61976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E473A-E6DB-C115-B137-E2072432E6BD}"/>
              </a:ext>
            </a:extLst>
          </p:cNvPr>
          <p:cNvSpPr/>
          <p:nvPr/>
        </p:nvSpPr>
        <p:spPr>
          <a:xfrm>
            <a:off x="9540240" y="3688284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F217F-0CBF-82C2-24FB-2F3DC380C510}"/>
              </a:ext>
            </a:extLst>
          </p:cNvPr>
          <p:cNvSpPr/>
          <p:nvPr/>
        </p:nvSpPr>
        <p:spPr>
          <a:xfrm>
            <a:off x="9540240" y="2052728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FDB12-7098-EB1E-F401-3E5B274F7D22}"/>
              </a:ext>
            </a:extLst>
          </p:cNvPr>
          <p:cNvSpPr/>
          <p:nvPr/>
        </p:nvSpPr>
        <p:spPr>
          <a:xfrm>
            <a:off x="6731000" y="1015237"/>
            <a:ext cx="202692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B6B27-FF4C-1C9A-336D-F323F55220C9}"/>
              </a:ext>
            </a:extLst>
          </p:cNvPr>
          <p:cNvSpPr/>
          <p:nvPr/>
        </p:nvSpPr>
        <p:spPr>
          <a:xfrm>
            <a:off x="6791960" y="1086357"/>
            <a:ext cx="22987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FC5AA-D947-1D9B-0529-D996F650670F}"/>
              </a:ext>
            </a:extLst>
          </p:cNvPr>
          <p:cNvSpPr/>
          <p:nvPr/>
        </p:nvSpPr>
        <p:spPr>
          <a:xfrm>
            <a:off x="7414260" y="4476750"/>
            <a:ext cx="78867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350133-6B31-4F62-F0D4-FAC7D41237A9}"/>
              </a:ext>
            </a:extLst>
          </p:cNvPr>
          <p:cNvSpPr/>
          <p:nvPr/>
        </p:nvSpPr>
        <p:spPr>
          <a:xfrm>
            <a:off x="5601970" y="3899068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425D5-02C0-342D-36C3-9E82A1CCEDF0}"/>
              </a:ext>
            </a:extLst>
          </p:cNvPr>
          <p:cNvSpPr/>
          <p:nvPr/>
        </p:nvSpPr>
        <p:spPr>
          <a:xfrm>
            <a:off x="5942330" y="1393181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B1C917-20D1-F9FA-440D-34CF0FBD099D}"/>
              </a:ext>
            </a:extLst>
          </p:cNvPr>
          <p:cNvSpPr/>
          <p:nvPr/>
        </p:nvSpPr>
        <p:spPr>
          <a:xfrm>
            <a:off x="9156062" y="1061654"/>
            <a:ext cx="1439547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AE5EA-B74D-6D4B-D112-00EE657B8A69}"/>
              </a:ext>
            </a:extLst>
          </p:cNvPr>
          <p:cNvSpPr txBox="1"/>
          <p:nvPr/>
        </p:nvSpPr>
        <p:spPr>
          <a:xfrm>
            <a:off x="5513546" y="3875750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Receiver </a:t>
            </a:r>
            <a:r>
              <a:rPr lang="es-CL" sz="1600" dirty="0" err="1"/>
              <a:t>panels</a:t>
            </a:r>
            <a:endParaRPr lang="es-CL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C3DD1-AE67-0364-6F80-CC1C21AE6DEB}"/>
              </a:ext>
            </a:extLst>
          </p:cNvPr>
          <p:cNvSpPr txBox="1"/>
          <p:nvPr/>
        </p:nvSpPr>
        <p:spPr>
          <a:xfrm>
            <a:off x="5809614" y="1353194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Support structure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D92AA-804D-D4C8-311F-395EFE9585A6}"/>
              </a:ext>
            </a:extLst>
          </p:cNvPr>
          <p:cNvSpPr txBox="1"/>
          <p:nvPr/>
        </p:nvSpPr>
        <p:spPr>
          <a:xfrm>
            <a:off x="9077086" y="894654"/>
            <a:ext cx="119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Steam downcomer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72B0-F98F-2F95-AA3D-3E34EC3EB89F}"/>
              </a:ext>
            </a:extLst>
          </p:cNvPr>
          <p:cNvSpPr txBox="1"/>
          <p:nvPr/>
        </p:nvSpPr>
        <p:spPr>
          <a:xfrm rot="16200000">
            <a:off x="8824106" y="2435161"/>
            <a:ext cx="1782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Receiver tubes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07B06B-B66B-4B94-BD30-ACF6E36B1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2" r="52546" b="-292"/>
          <a:stretch/>
        </p:blipFill>
        <p:spPr>
          <a:xfrm>
            <a:off x="1829119" y="3241931"/>
            <a:ext cx="3061966" cy="210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70885B-51BF-46C3-B3CC-A408C4BB595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65539" y="3035320"/>
            <a:ext cx="178523" cy="72814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BC9F79-FA4B-4FF0-87CA-3C063D9F6302}"/>
              </a:ext>
            </a:extLst>
          </p:cNvPr>
          <p:cNvSpPr/>
          <p:nvPr/>
        </p:nvSpPr>
        <p:spPr>
          <a:xfrm>
            <a:off x="1459230" y="1187041"/>
            <a:ext cx="3596640" cy="18368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40978A-2434-49D7-9D57-30510A6CFCF3}"/>
              </a:ext>
            </a:extLst>
          </p:cNvPr>
          <p:cNvSpPr/>
          <p:nvPr/>
        </p:nvSpPr>
        <p:spPr>
          <a:xfrm>
            <a:off x="2955925" y="3763464"/>
            <a:ext cx="176274" cy="156635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601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0CFEC-0618-40A7-9CEC-015E8D5D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27"/>
          <a:stretch/>
        </p:blipFill>
        <p:spPr>
          <a:xfrm>
            <a:off x="5450186" y="3071080"/>
            <a:ext cx="4284747" cy="272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C5530-5B70-4E6F-AC2B-3B2DACDEB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694"/>
          <a:stretch/>
        </p:blipFill>
        <p:spPr>
          <a:xfrm>
            <a:off x="1073443" y="3403285"/>
            <a:ext cx="3552878" cy="20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07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truction diagram of the Fresnel Lens, derived from cross section segments of the Convex Lens.">
            <a:extLst>
              <a:ext uri="{FF2B5EF4-FFF2-40B4-BE49-F238E27FC236}">
                <a16:creationId xmlns:a16="http://schemas.microsoft.com/office/drawing/2014/main" id="{27E67B4A-491E-4EEB-9ACB-E66577F7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12192" r="7738" b="19795"/>
          <a:stretch/>
        </p:blipFill>
        <p:spPr bwMode="auto">
          <a:xfrm>
            <a:off x="619170" y="352100"/>
            <a:ext cx="490295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RI Replacement Fresnel Lens (7&quot;) L4.83141.E B&amp;H Photo Video">
            <a:extLst>
              <a:ext uri="{FF2B5EF4-FFF2-40B4-BE49-F238E27FC236}">
                <a16:creationId xmlns:a16="http://schemas.microsoft.com/office/drawing/2014/main" id="{CCD62232-ED26-5392-C561-3F5BD74FE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6260"/>
          <a:stretch/>
        </p:blipFill>
        <p:spPr bwMode="auto">
          <a:xfrm>
            <a:off x="6201528" y="352100"/>
            <a:ext cx="374044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8647-D73F-B90A-AF9D-D5D1A24EC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9" t="17929" r="9985" b="10026"/>
          <a:stretch/>
        </p:blipFill>
        <p:spPr>
          <a:xfrm>
            <a:off x="619170" y="3189249"/>
            <a:ext cx="4902953" cy="2757472"/>
          </a:xfrm>
          <a:prstGeom prst="rect">
            <a:avLst/>
          </a:prstGeom>
        </p:spPr>
      </p:pic>
      <p:pic>
        <p:nvPicPr>
          <p:cNvPr id="5124" name="Picture 4" descr="Fresnel Lens Focused">
            <a:extLst>
              <a:ext uri="{FF2B5EF4-FFF2-40B4-BE49-F238E27FC236}">
                <a16:creationId xmlns:a16="http://schemas.microsoft.com/office/drawing/2014/main" id="{59EC4FF8-DFCB-F583-4CD8-0E75B5137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8714" r="14335" b="19329"/>
          <a:stretch/>
        </p:blipFill>
        <p:spPr bwMode="auto">
          <a:xfrm>
            <a:off x="5649952" y="3189249"/>
            <a:ext cx="4902953" cy="27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89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BA2ADF-BE44-B7FB-4F89-7A2AC87459FE}"/>
              </a:ext>
            </a:extLst>
          </p:cNvPr>
          <p:cNvGrpSpPr/>
          <p:nvPr/>
        </p:nvGrpSpPr>
        <p:grpSpPr>
          <a:xfrm>
            <a:off x="899697" y="952204"/>
            <a:ext cx="4921239" cy="3140294"/>
            <a:chOff x="1825249" y="1828150"/>
            <a:chExt cx="3775701" cy="2409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E5746B-59C2-8CB5-50AF-55B5997A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262"/>
            <a:stretch/>
          </p:blipFill>
          <p:spPr>
            <a:xfrm>
              <a:off x="1825250" y="1828150"/>
              <a:ext cx="3775700" cy="24093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12C018-7398-3E42-0E6F-9946C4F2E851}"/>
                </a:ext>
              </a:extLst>
            </p:cNvPr>
            <p:cNvSpPr/>
            <p:nvPr/>
          </p:nvSpPr>
          <p:spPr>
            <a:xfrm>
              <a:off x="1825249" y="1828150"/>
              <a:ext cx="326935" cy="289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6AB090-4B30-69E9-0066-77E47FD25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9" t="53190" r="7551" b="72"/>
          <a:stretch/>
        </p:blipFill>
        <p:spPr>
          <a:xfrm>
            <a:off x="6371066" y="952204"/>
            <a:ext cx="3958684" cy="31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12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9272E6-A16F-8922-7CFB-91C4B1B98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93605"/>
            <a:ext cx="5572125" cy="4314825"/>
          </a:xfrm>
          <a:prstGeom prst="rect">
            <a:avLst/>
          </a:prstGeom>
        </p:spPr>
      </p:pic>
      <p:pic>
        <p:nvPicPr>
          <p:cNvPr id="7178" name="Picture 10" descr="Figure 3 from Advanced CSP Teaching Materials Chapter 6 Linear Fresnel  Technology | Semantic Scholar">
            <a:extLst>
              <a:ext uri="{FF2B5EF4-FFF2-40B4-BE49-F238E27FC236}">
                <a16:creationId xmlns:a16="http://schemas.microsoft.com/office/drawing/2014/main" id="{93B44203-9B6D-D1A2-4764-F79A5D90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9" b="4772"/>
          <a:stretch/>
        </p:blipFill>
        <p:spPr bwMode="auto">
          <a:xfrm>
            <a:off x="6096000" y="297948"/>
            <a:ext cx="5718835" cy="42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D56AF7-6899-11B9-B018-356D963A3210}"/>
              </a:ext>
            </a:extLst>
          </p:cNvPr>
          <p:cNvSpPr/>
          <p:nvPr/>
        </p:nvSpPr>
        <p:spPr>
          <a:xfrm>
            <a:off x="669445" y="13531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F2CA-7658-72B6-454F-382B1EC7D62B}"/>
              </a:ext>
            </a:extLst>
          </p:cNvPr>
          <p:cNvSpPr txBox="1"/>
          <p:nvPr/>
        </p:nvSpPr>
        <p:spPr>
          <a:xfrm>
            <a:off x="523875" y="1313308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Secondary reflector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D5C74-1A9F-7A79-2ED4-FAD35A264C60}"/>
              </a:ext>
            </a:extLst>
          </p:cNvPr>
          <p:cNvSpPr/>
          <p:nvPr/>
        </p:nvSpPr>
        <p:spPr>
          <a:xfrm>
            <a:off x="650867" y="20389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869BC-72B7-4D6A-7D98-A859F59F5672}"/>
              </a:ext>
            </a:extLst>
          </p:cNvPr>
          <p:cNvSpPr/>
          <p:nvPr/>
        </p:nvSpPr>
        <p:spPr>
          <a:xfrm>
            <a:off x="669445" y="2687911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7049F-3C8F-7A6A-94B4-F0DA97539463}"/>
              </a:ext>
            </a:extLst>
          </p:cNvPr>
          <p:cNvSpPr/>
          <p:nvPr/>
        </p:nvSpPr>
        <p:spPr>
          <a:xfrm>
            <a:off x="4719946" y="2057126"/>
            <a:ext cx="873134" cy="388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A95E8-9285-A41E-B80B-9FE3E9F82532}"/>
              </a:ext>
            </a:extLst>
          </p:cNvPr>
          <p:cNvSpPr txBox="1"/>
          <p:nvPr/>
        </p:nvSpPr>
        <p:spPr>
          <a:xfrm>
            <a:off x="523875" y="2000609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82076-DB9D-ACBE-4729-A520C790EBEB}"/>
              </a:ext>
            </a:extLst>
          </p:cNvPr>
          <p:cNvSpPr txBox="1"/>
          <p:nvPr/>
        </p:nvSpPr>
        <p:spPr>
          <a:xfrm>
            <a:off x="274320" y="26295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L</a:t>
            </a:r>
            <a:r>
              <a:rPr lang="en-US" sz="1400" dirty="0" err="1"/>
              <a:t>inear</a:t>
            </a:r>
            <a:r>
              <a:rPr lang="en-US" sz="1400" dirty="0"/>
              <a:t> Fresnel reflector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CBCAF-157E-0BA8-395E-F7FD430C4856}"/>
              </a:ext>
            </a:extLst>
          </p:cNvPr>
          <p:cNvSpPr txBox="1"/>
          <p:nvPr/>
        </p:nvSpPr>
        <p:spPr>
          <a:xfrm>
            <a:off x="3527216" y="20976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Sun</a:t>
            </a:r>
            <a:r>
              <a:rPr lang="es-CL" sz="1400" dirty="0"/>
              <a:t> light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86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6B862-6825-402C-A634-81683FCC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941"/>
            <a:ext cx="5288890" cy="4114800"/>
          </a:xfrm>
          <a:prstGeom prst="rect">
            <a:avLst/>
          </a:prstGeom>
        </p:spPr>
      </p:pic>
      <p:pic>
        <p:nvPicPr>
          <p:cNvPr id="8194" name="Picture 2" descr="New Concentrating Solar Tower Is Worth Its Salt with 24/7 Power -  Scientific American">
            <a:extLst>
              <a:ext uri="{FF2B5EF4-FFF2-40B4-BE49-F238E27FC236}">
                <a16:creationId xmlns:a16="http://schemas.microsoft.com/office/drawing/2014/main" id="{99B64ED9-886A-82BD-BF04-D9684734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69941"/>
            <a:ext cx="676751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74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96309A8-28FD-2F75-B302-E885472FA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4"/>
          <a:stretch/>
        </p:blipFill>
        <p:spPr bwMode="auto">
          <a:xfrm>
            <a:off x="1069181" y="477455"/>
            <a:ext cx="10053637" cy="59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279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C4E81-0107-E8E5-29B9-E104570E2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3" b="56286"/>
          <a:stretch/>
        </p:blipFill>
        <p:spPr>
          <a:xfrm>
            <a:off x="495705" y="789972"/>
            <a:ext cx="6022848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6E54C-A8CA-8018-4815-0E9B4392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3" r="5801"/>
          <a:stretch/>
        </p:blipFill>
        <p:spPr>
          <a:xfrm>
            <a:off x="6518553" y="502051"/>
            <a:ext cx="5673447" cy="32148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495705" y="789972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EE2CA-7DD7-5201-5569-FA66F4F9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9" y="992286"/>
            <a:ext cx="5944115" cy="3584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E23B-5FFF-1F1C-6D4E-BED27FDF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02" y="1175181"/>
            <a:ext cx="5572227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28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E65EB-127E-6C2A-8662-4915787D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" t="58396" r="4209" b="151"/>
          <a:stretch/>
        </p:blipFill>
        <p:spPr>
          <a:xfrm>
            <a:off x="6355689" y="1200026"/>
            <a:ext cx="5693557" cy="3068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4D51A-7336-8B96-0687-ADEFFEC00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8" b="47456"/>
          <a:stretch/>
        </p:blipFill>
        <p:spPr>
          <a:xfrm>
            <a:off x="259318" y="992286"/>
            <a:ext cx="5948225" cy="348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77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F16B9-C36E-4CFA-B037-9FDFA5E2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9" y="283222"/>
            <a:ext cx="7486650" cy="305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65EC2-7B5F-739C-2E1B-01BCABE37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9" y="3812342"/>
            <a:ext cx="9990667" cy="24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74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479CC0-E6D6-24AE-EB73-F17218362065}"/>
              </a:ext>
            </a:extLst>
          </p:cNvPr>
          <p:cNvGrpSpPr/>
          <p:nvPr/>
        </p:nvGrpSpPr>
        <p:grpSpPr>
          <a:xfrm>
            <a:off x="323533" y="1018572"/>
            <a:ext cx="11544933" cy="3981691"/>
            <a:chOff x="648182" y="439838"/>
            <a:chExt cx="6556370" cy="2261203"/>
          </a:xfrm>
        </p:grpSpPr>
        <p:pic>
          <p:nvPicPr>
            <p:cNvPr id="10242" name="Picture 2" descr="Solar Energy Generating Systems (SEGS) in California, at 354 megawatts">
              <a:extLst>
                <a:ext uri="{FF2B5EF4-FFF2-40B4-BE49-F238E27FC236}">
                  <a16:creationId xmlns:a16="http://schemas.microsoft.com/office/drawing/2014/main" id="{84578E5C-2967-B4AE-A144-5F01777A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75"/>
            <a:stretch/>
          </p:blipFill>
          <p:spPr bwMode="auto">
            <a:xfrm>
              <a:off x="4198028" y="439839"/>
              <a:ext cx="3006524" cy="226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Solar Energy Generating Systems (SEGS) at Kramer Junction, California |  Ellen McKnight Photography">
              <a:extLst>
                <a:ext uri="{FF2B5EF4-FFF2-40B4-BE49-F238E27FC236}">
                  <a16:creationId xmlns:a16="http://schemas.microsoft.com/office/drawing/2014/main" id="{198CB210-ED6D-B0FE-9AB9-76600895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2" y="439838"/>
              <a:ext cx="3473008" cy="226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25773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1757E-C4A0-D83C-835D-E1375EE0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59" y="513644"/>
            <a:ext cx="8935242" cy="5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64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37112"/>
              </p:ext>
            </p:extLst>
          </p:nvPr>
        </p:nvGraphicFramePr>
        <p:xfrm>
          <a:off x="657922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Noor / </a:t>
                      </a:r>
                      <a:r>
                        <a:rPr lang="en-US" dirty="0" err="1"/>
                        <a:t>Ouarzazate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Marruecos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510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Genesis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Mojave Solar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Solana Generating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Solaben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Solar Energy Generating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s-CL" dirty="0" err="1"/>
                        <a:t>Andasol</a:t>
                      </a:r>
                      <a:r>
                        <a:rPr lang="es-CL" dirty="0"/>
                        <a:t> solar </a:t>
                      </a:r>
                      <a:r>
                        <a:rPr lang="es-CL" dirty="0" err="1"/>
                        <a:t>power</a:t>
                      </a:r>
                      <a:r>
                        <a:rPr lang="es-CL" dirty="0"/>
                        <a:t> </a:t>
                      </a:r>
                      <a:r>
                        <a:rPr lang="es-CL" dirty="0" err="1"/>
                        <a:t>station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Extresol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Solnova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Ashalim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079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AA157B-74DC-E3D0-8D72-B6CDEA39CCE4}"/>
              </a:ext>
            </a:extLst>
          </p:cNvPr>
          <p:cNvGrpSpPr/>
          <p:nvPr/>
        </p:nvGrpSpPr>
        <p:grpSpPr>
          <a:xfrm>
            <a:off x="196460" y="781079"/>
            <a:ext cx="11713889" cy="3671760"/>
            <a:chOff x="-1036537" y="584307"/>
            <a:chExt cx="15683214" cy="4915959"/>
          </a:xfrm>
        </p:grpSpPr>
        <p:pic>
          <p:nvPicPr>
            <p:cNvPr id="15362" name="Picture 2" descr="Recorriendo Cerro Dominador: La única planta termosolar que funciona en  medio del desierto de Atacama | Ladera Sur">
              <a:extLst>
                <a:ext uri="{FF2B5EF4-FFF2-40B4-BE49-F238E27FC236}">
                  <a16:creationId xmlns:a16="http://schemas.microsoft.com/office/drawing/2014/main" id="{CD58A2C8-7092-29E0-CB3D-21D8E9684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6537" y="584307"/>
              <a:ext cx="7337868" cy="48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Se activa última etapa de construcción de “Cerro Dominador” - Reporte  Minero | El portal de minería en Chile">
              <a:extLst>
                <a:ext uri="{FF2B5EF4-FFF2-40B4-BE49-F238E27FC236}">
                  <a16:creationId xmlns:a16="http://schemas.microsoft.com/office/drawing/2014/main" id="{49569D2D-86F5-CFD0-3301-9BC9EB3AA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427" y="594891"/>
              <a:ext cx="8096250" cy="490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916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63052"/>
              </p:ext>
            </p:extLst>
          </p:nvPr>
        </p:nvGraphicFramePr>
        <p:xfrm>
          <a:off x="691375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Ivanpah Solar Power Facility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392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Megalim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Cerro </a:t>
                      </a:r>
                      <a:r>
                        <a:rPr lang="en-US" dirty="0" err="1"/>
                        <a:t>Dominador</a:t>
                      </a:r>
                      <a:r>
                        <a:rPr lang="en-US" dirty="0"/>
                        <a:t> Solar Thermal 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Chile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Crescent Dunes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Shouhang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Dunhuang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Supcon</a:t>
                      </a:r>
                      <a:r>
                        <a:rPr lang="en-US" dirty="0"/>
                        <a:t> Solar </a:t>
                      </a:r>
                      <a:r>
                        <a:rPr lang="en-US" dirty="0" err="1"/>
                        <a:t>Delingha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Hami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Khi Solar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Sudáfrica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Luneng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Haixi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CSP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Qinghai </a:t>
                      </a:r>
                      <a:r>
                        <a:rPr lang="en-US" dirty="0" err="1"/>
                        <a:t>Gonghe</a:t>
                      </a:r>
                      <a:r>
                        <a:rPr lang="en-US" dirty="0"/>
                        <a:t>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990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83866D-4C8C-4AAB-0C93-9C251671E8A1}"/>
              </a:ext>
            </a:extLst>
          </p:cNvPr>
          <p:cNvGrpSpPr/>
          <p:nvPr/>
        </p:nvGrpSpPr>
        <p:grpSpPr>
          <a:xfrm>
            <a:off x="262261" y="1209094"/>
            <a:ext cx="11434428" cy="3463267"/>
            <a:chOff x="-2001438" y="1086431"/>
            <a:chExt cx="13554101" cy="4105275"/>
          </a:xfrm>
        </p:grpSpPr>
        <p:pic>
          <p:nvPicPr>
            <p:cNvPr id="17410" name="Picture 2" descr="Fresnel Concentrated Solar Power project operates in Dunhuang China –  HELIOSCSP">
              <a:extLst>
                <a:ext uri="{FF2B5EF4-FFF2-40B4-BE49-F238E27FC236}">
                  <a16:creationId xmlns:a16="http://schemas.microsoft.com/office/drawing/2014/main" id="{BC5BAC10-0407-4632-E100-576B59766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1438" y="1086431"/>
              <a:ext cx="7298267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China's Solar Thermal Market — China Energy Storage Alliance">
              <a:extLst>
                <a:ext uri="{FF2B5EF4-FFF2-40B4-BE49-F238E27FC236}">
                  <a16:creationId xmlns:a16="http://schemas.microsoft.com/office/drawing/2014/main" id="{41C54E86-5A66-D8F6-ECCB-BF7EAAB9C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663" y="1086431"/>
              <a:ext cx="6096000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46772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lar dish maker Stirling files for bankruptcy - CNET">
            <a:extLst>
              <a:ext uri="{FF2B5EF4-FFF2-40B4-BE49-F238E27FC236}">
                <a16:creationId xmlns:a16="http://schemas.microsoft.com/office/drawing/2014/main" id="{0B36294F-C3A1-82F5-4260-F890C79B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40" y="1215342"/>
            <a:ext cx="5905340" cy="33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8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5809593" y="4695760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6B379-728E-E068-9F3E-5E67E44A799E}"/>
              </a:ext>
            </a:extLst>
          </p:cNvPr>
          <p:cNvSpPr/>
          <p:nvPr/>
        </p:nvSpPr>
        <p:spPr>
          <a:xfrm>
            <a:off x="4779761" y="472777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4807344" y="465792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96A80-72E1-FC71-EF74-6277D831F2A3}"/>
              </a:ext>
            </a:extLst>
          </p:cNvPr>
          <p:cNvSpPr txBox="1"/>
          <p:nvPr/>
        </p:nvSpPr>
        <p:spPr>
          <a:xfrm>
            <a:off x="6778634" y="1829377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80240" y="1297650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/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/>
                  <a:t>Proyección del eje normal a la superficie en el plano horizontal</a:t>
                </a:r>
              </a:p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b="1" dirty="0"/>
                  <a:t>(</a:t>
                </a:r>
                <a14:m>
                  <m:oMath xmlns:m="http://schemas.openxmlformats.org/officeDocument/2006/math">
                    <m:r>
                      <a:rPr lang="es-CL" sz="1600" b="1" i="1" smtClean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s-CL" sz="1600" b="1" dirty="0"/>
                  <a:t> positivo hacia el este)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blipFill>
                <a:blip r:embed="rId4"/>
                <a:stretch>
                  <a:fillRect l="-1018" t="-2013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34107" y="4516810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189-67E1-3608-29BA-C7C4018117A7}"/>
              </a:ext>
            </a:extLst>
          </p:cNvPr>
          <p:cNvSpPr/>
          <p:nvPr/>
        </p:nvSpPr>
        <p:spPr>
          <a:xfrm>
            <a:off x="8352533" y="16530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A3B36-7479-3070-3095-E8653CE4BB16}"/>
              </a:ext>
            </a:extLst>
          </p:cNvPr>
          <p:cNvSpPr/>
          <p:nvPr/>
        </p:nvSpPr>
        <p:spPr>
          <a:xfrm>
            <a:off x="4162048" y="476156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1A6-27B5-BCE5-4C04-59DFD35099D2}"/>
              </a:ext>
            </a:extLst>
          </p:cNvPr>
          <p:cNvSpPr txBox="1"/>
          <p:nvPr/>
        </p:nvSpPr>
        <p:spPr>
          <a:xfrm>
            <a:off x="8304016" y="1526206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0C23-1910-0014-1389-279A93628E5C}"/>
              </a:ext>
            </a:extLst>
          </p:cNvPr>
          <p:cNvSpPr txBox="1"/>
          <p:nvPr/>
        </p:nvSpPr>
        <p:spPr>
          <a:xfrm>
            <a:off x="4214853" y="4755705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79DD2-C783-8B4F-0596-5A9BC566E12F}"/>
              </a:ext>
            </a:extLst>
          </p:cNvPr>
          <p:cNvSpPr txBox="1"/>
          <p:nvPr/>
        </p:nvSpPr>
        <p:spPr>
          <a:xfrm>
            <a:off x="4753916" y="2354759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6B991-B007-F929-811A-5B9355F73563}"/>
              </a:ext>
            </a:extLst>
          </p:cNvPr>
          <p:cNvSpPr/>
          <p:nvPr/>
        </p:nvSpPr>
        <p:spPr>
          <a:xfrm>
            <a:off x="8194283" y="399823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F191-73B1-D773-A364-0EEABD1552FD}"/>
              </a:ext>
            </a:extLst>
          </p:cNvPr>
          <p:cNvSpPr txBox="1"/>
          <p:nvPr/>
        </p:nvSpPr>
        <p:spPr>
          <a:xfrm>
            <a:off x="8109957" y="3974550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80A5A4-307F-558F-F44B-4AD6FD4FD7A9}"/>
              </a:ext>
            </a:extLst>
          </p:cNvPr>
          <p:cNvSpPr/>
          <p:nvPr/>
        </p:nvSpPr>
        <p:spPr>
          <a:xfrm>
            <a:off x="8504933" y="18054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4AC12-12F8-C83E-4FCA-F3E3C0F365BF}"/>
              </a:ext>
            </a:extLst>
          </p:cNvPr>
          <p:cNvSpPr txBox="1"/>
          <p:nvPr/>
        </p:nvSpPr>
        <p:spPr>
          <a:xfrm>
            <a:off x="8844898" y="3374989"/>
            <a:ext cx="325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7B135-2C2B-84F5-A5FF-330DF091F6A3}"/>
              </a:ext>
            </a:extLst>
          </p:cNvPr>
          <p:cNvSpPr/>
          <p:nvPr/>
        </p:nvSpPr>
        <p:spPr>
          <a:xfrm>
            <a:off x="8821432" y="3713543"/>
            <a:ext cx="947408" cy="89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1F830-C787-926C-85E3-B17A0FF2E4CC}"/>
              </a:ext>
            </a:extLst>
          </p:cNvPr>
          <p:cNvSpPr/>
          <p:nvPr/>
        </p:nvSpPr>
        <p:spPr>
          <a:xfrm>
            <a:off x="9478628" y="3547178"/>
            <a:ext cx="361332" cy="40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6F8D6C-31C5-26E1-8677-8291E391C9DD}"/>
              </a:ext>
            </a:extLst>
          </p:cNvPr>
          <p:cNvCxnSpPr>
            <a:cxnSpLocks/>
          </p:cNvCxnSpPr>
          <p:nvPr/>
        </p:nvCxnSpPr>
        <p:spPr>
          <a:xfrm flipV="1">
            <a:off x="9825768" y="2979420"/>
            <a:ext cx="727932" cy="562615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5CE80CC-A1CC-057E-1E66-5E270E3E86B1}"/>
              </a:ext>
            </a:extLst>
          </p:cNvPr>
          <p:cNvSpPr>
            <a:spLocks noChangeAspect="1"/>
          </p:cNvSpPr>
          <p:nvPr/>
        </p:nvSpPr>
        <p:spPr>
          <a:xfrm flipH="1">
            <a:off x="9414719" y="3118964"/>
            <a:ext cx="855586" cy="855586"/>
          </a:xfrm>
          <a:prstGeom prst="arc">
            <a:avLst>
              <a:gd name="adj1" fmla="val 13190893"/>
              <a:gd name="adj2" fmla="val 16181182"/>
            </a:avLst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18651</TotalTime>
  <Words>1316</Words>
  <Application>Microsoft Office PowerPoint</Application>
  <PresentationFormat>Widescreen</PresentationFormat>
  <Paragraphs>673</Paragraphs>
  <Slides>129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6" baseType="lpstr">
      <vt:lpstr>Arial</vt:lpstr>
      <vt:lpstr>Arial Narrow</vt:lpstr>
      <vt:lpstr>Biome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23</cp:revision>
  <dcterms:created xsi:type="dcterms:W3CDTF">2022-08-03T20:41:07Z</dcterms:created>
  <dcterms:modified xsi:type="dcterms:W3CDTF">2022-11-04T11:54:26Z</dcterms:modified>
</cp:coreProperties>
</file>